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7"/>
  </p:notesMasterIdLst>
  <p:sldIdLst>
    <p:sldId id="256" r:id="rId2"/>
    <p:sldId id="257" r:id="rId3"/>
    <p:sldId id="258" r:id="rId4"/>
    <p:sldId id="367" r:id="rId5"/>
    <p:sldId id="357" r:id="rId6"/>
    <p:sldId id="351" r:id="rId7"/>
    <p:sldId id="356" r:id="rId8"/>
    <p:sldId id="259" r:id="rId9"/>
    <p:sldId id="360" r:id="rId10"/>
    <p:sldId id="359" r:id="rId11"/>
    <p:sldId id="358" r:id="rId12"/>
    <p:sldId id="260" r:id="rId13"/>
    <p:sldId id="361" r:id="rId14"/>
    <p:sldId id="362" r:id="rId15"/>
    <p:sldId id="363" r:id="rId16"/>
    <p:sldId id="364" r:id="rId17"/>
    <p:sldId id="365" r:id="rId18"/>
    <p:sldId id="366" r:id="rId19"/>
    <p:sldId id="266" r:id="rId20"/>
    <p:sldId id="369" r:id="rId21"/>
    <p:sldId id="371" r:id="rId22"/>
    <p:sldId id="272" r:id="rId23"/>
    <p:sldId id="368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3" r:id="rId32"/>
    <p:sldId id="381" r:id="rId33"/>
    <p:sldId id="382" r:id="rId34"/>
    <p:sldId id="354" r:id="rId35"/>
    <p:sldId id="37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F4C81"/>
    <a:srgbClr val="77457D"/>
    <a:srgbClr val="98BEE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20173D-AE18-4E92-B3D3-CCF3F5672C5B}">
  <a:tblStyle styleId="{1220173D-AE18-4E92-B3D3-CCF3F5672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15" autoAdjust="0"/>
  </p:normalViewPr>
  <p:slideViewPr>
    <p:cSldViewPr snapToGrid="0">
      <p:cViewPr varScale="1">
        <p:scale>
          <a:sx n="104" d="100"/>
          <a:sy n="104" d="100"/>
        </p:scale>
        <p:origin x="18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C7FBA-A7F4-43F4-ACAA-3309A30DCBE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3E0D0-F55B-4997-B908-FC0ADD836203}">
      <dgm:prSet phldrT="[Text]"/>
      <dgm:spPr/>
      <dgm:t>
        <a:bodyPr/>
        <a:lstStyle/>
        <a:p>
          <a:r>
            <a:rPr lang="en-US" dirty="0"/>
            <a:t>Logical table</a:t>
          </a:r>
        </a:p>
      </dgm:t>
    </dgm:pt>
    <dgm:pt modelId="{CB7BEFD0-6C82-44D5-80AE-C0AFCB5D72F9}" type="parTrans" cxnId="{191AC2B6-FD13-4FF3-A651-1F784E29F4F9}">
      <dgm:prSet/>
      <dgm:spPr/>
      <dgm:t>
        <a:bodyPr/>
        <a:lstStyle/>
        <a:p>
          <a:endParaRPr lang="en-US"/>
        </a:p>
      </dgm:t>
    </dgm:pt>
    <dgm:pt modelId="{4DAFE940-63CB-4FD7-9AD4-EA8A099C05CC}" type="sibTrans" cxnId="{191AC2B6-FD13-4FF3-A651-1F784E29F4F9}">
      <dgm:prSet/>
      <dgm:spPr/>
      <dgm:t>
        <a:bodyPr/>
        <a:lstStyle/>
        <a:p>
          <a:endParaRPr lang="en-US"/>
        </a:p>
      </dgm:t>
    </dgm:pt>
    <dgm:pt modelId="{824FE154-95D0-4CAE-AC8E-6FD00FFDFDAD}">
      <dgm:prSet phldrT="[Text]"/>
      <dgm:spPr/>
      <dgm:t>
        <a:bodyPr/>
        <a:lstStyle/>
        <a:p>
          <a:r>
            <a:rPr lang="en-US" dirty="0"/>
            <a:t>Realtime</a:t>
          </a:r>
        </a:p>
      </dgm:t>
    </dgm:pt>
    <dgm:pt modelId="{F4E2796B-48C9-4F4F-845D-C85150A7AE32}" type="parTrans" cxnId="{793DC503-8082-43C8-A0DE-518F6A882676}">
      <dgm:prSet/>
      <dgm:spPr/>
      <dgm:t>
        <a:bodyPr/>
        <a:lstStyle/>
        <a:p>
          <a:endParaRPr lang="en-US"/>
        </a:p>
      </dgm:t>
    </dgm:pt>
    <dgm:pt modelId="{839287EB-4542-45EF-811D-A629F314EB48}" type="sibTrans" cxnId="{793DC503-8082-43C8-A0DE-518F6A882676}">
      <dgm:prSet/>
      <dgm:spPr/>
      <dgm:t>
        <a:bodyPr/>
        <a:lstStyle/>
        <a:p>
          <a:endParaRPr lang="en-US"/>
        </a:p>
      </dgm:t>
    </dgm:pt>
    <dgm:pt modelId="{69E4774A-7253-4576-BDAF-2BE9D1C7A51F}">
      <dgm:prSet phldrT="[Text]"/>
      <dgm:spPr/>
      <dgm:t>
        <a:bodyPr/>
        <a:lstStyle/>
        <a:p>
          <a:r>
            <a:rPr lang="en-US" dirty="0"/>
            <a:t>Offline</a:t>
          </a:r>
        </a:p>
      </dgm:t>
    </dgm:pt>
    <dgm:pt modelId="{3EA5F0AD-7226-41E6-A359-C26DE0926FEE}" type="parTrans" cxnId="{98D4F7E6-4BF8-4A93-B4BB-F780A7C34D9E}">
      <dgm:prSet/>
      <dgm:spPr/>
      <dgm:t>
        <a:bodyPr/>
        <a:lstStyle/>
        <a:p>
          <a:endParaRPr lang="en-US"/>
        </a:p>
      </dgm:t>
    </dgm:pt>
    <dgm:pt modelId="{00195D6B-3EDA-4E62-95BF-91175CA1BCC9}" type="sibTrans" cxnId="{98D4F7E6-4BF8-4A93-B4BB-F780A7C34D9E}">
      <dgm:prSet/>
      <dgm:spPr/>
      <dgm:t>
        <a:bodyPr/>
        <a:lstStyle/>
        <a:p>
          <a:endParaRPr lang="en-US"/>
        </a:p>
      </dgm:t>
    </dgm:pt>
    <dgm:pt modelId="{810597C3-C0A2-457F-9AA5-20E3D5E3CF5F}" type="pres">
      <dgm:prSet presAssocID="{D02C7FBA-A7F4-43F4-ACAA-3309A30DCB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25F6EA-E58D-466E-8CC2-ADAD0BFD79A9}" type="pres">
      <dgm:prSet presAssocID="{3783E0D0-F55B-4997-B908-FC0ADD836203}" presName="hierRoot1" presStyleCnt="0"/>
      <dgm:spPr/>
    </dgm:pt>
    <dgm:pt modelId="{5DFF43DE-29FE-441B-903D-6AB6C6E7A03A}" type="pres">
      <dgm:prSet presAssocID="{3783E0D0-F55B-4997-B908-FC0ADD836203}" presName="composite" presStyleCnt="0"/>
      <dgm:spPr/>
    </dgm:pt>
    <dgm:pt modelId="{CB0CE49C-F956-4EEC-9C54-32A4F00F8E8C}" type="pres">
      <dgm:prSet presAssocID="{3783E0D0-F55B-4997-B908-FC0ADD836203}" presName="background" presStyleLbl="node0" presStyleIdx="0" presStyleCnt="1"/>
      <dgm:spPr/>
    </dgm:pt>
    <dgm:pt modelId="{99C05043-CA39-4C6A-8471-15C80B66758E}" type="pres">
      <dgm:prSet presAssocID="{3783E0D0-F55B-4997-B908-FC0ADD836203}" presName="text" presStyleLbl="fgAcc0" presStyleIdx="0" presStyleCnt="1" custLinFactNeighborX="2144" custLinFactNeighborY="-2856">
        <dgm:presLayoutVars>
          <dgm:chPref val="3"/>
        </dgm:presLayoutVars>
      </dgm:prSet>
      <dgm:spPr/>
    </dgm:pt>
    <dgm:pt modelId="{A0F9EC18-3A27-4A79-B597-7F3033CF09A5}" type="pres">
      <dgm:prSet presAssocID="{3783E0D0-F55B-4997-B908-FC0ADD836203}" presName="hierChild2" presStyleCnt="0"/>
      <dgm:spPr/>
    </dgm:pt>
    <dgm:pt modelId="{6B8F0361-1613-4E05-A82D-AB6CA88C331B}" type="pres">
      <dgm:prSet presAssocID="{F4E2796B-48C9-4F4F-845D-C85150A7AE32}" presName="Name10" presStyleLbl="parChTrans1D2" presStyleIdx="0" presStyleCnt="2"/>
      <dgm:spPr/>
    </dgm:pt>
    <dgm:pt modelId="{D9167F32-DC30-4E60-B772-3234DBB16170}" type="pres">
      <dgm:prSet presAssocID="{824FE154-95D0-4CAE-AC8E-6FD00FFDFDAD}" presName="hierRoot2" presStyleCnt="0"/>
      <dgm:spPr/>
    </dgm:pt>
    <dgm:pt modelId="{62ED58F5-3A74-4D35-A6DD-A570563CB721}" type="pres">
      <dgm:prSet presAssocID="{824FE154-95D0-4CAE-AC8E-6FD00FFDFDAD}" presName="composite2" presStyleCnt="0"/>
      <dgm:spPr/>
    </dgm:pt>
    <dgm:pt modelId="{EEFD7197-FAC9-42A1-B89B-51E4B7B1931A}" type="pres">
      <dgm:prSet presAssocID="{824FE154-95D0-4CAE-AC8E-6FD00FFDFDAD}" presName="background2" presStyleLbl="node2" presStyleIdx="0" presStyleCnt="2"/>
      <dgm:spPr/>
    </dgm:pt>
    <dgm:pt modelId="{0FE354D8-85A7-4430-BE65-270BEFBAC72D}" type="pres">
      <dgm:prSet presAssocID="{824FE154-95D0-4CAE-AC8E-6FD00FFDFDAD}" presName="text2" presStyleLbl="fgAcc2" presStyleIdx="0" presStyleCnt="2" custLinFactNeighborX="-21826" custLinFactNeighborY="5068">
        <dgm:presLayoutVars>
          <dgm:chPref val="3"/>
        </dgm:presLayoutVars>
      </dgm:prSet>
      <dgm:spPr/>
    </dgm:pt>
    <dgm:pt modelId="{6C7FA6FA-C194-474E-8D96-10D8303E66C4}" type="pres">
      <dgm:prSet presAssocID="{824FE154-95D0-4CAE-AC8E-6FD00FFDFDAD}" presName="hierChild3" presStyleCnt="0"/>
      <dgm:spPr/>
    </dgm:pt>
    <dgm:pt modelId="{CD27CE6F-5D1F-44CC-A1FE-80F74CF22638}" type="pres">
      <dgm:prSet presAssocID="{3EA5F0AD-7226-41E6-A359-C26DE0926FEE}" presName="Name10" presStyleLbl="parChTrans1D2" presStyleIdx="1" presStyleCnt="2"/>
      <dgm:spPr/>
    </dgm:pt>
    <dgm:pt modelId="{1AAB0532-1DB4-456B-8929-FFA019FE3CC5}" type="pres">
      <dgm:prSet presAssocID="{69E4774A-7253-4576-BDAF-2BE9D1C7A51F}" presName="hierRoot2" presStyleCnt="0"/>
      <dgm:spPr/>
    </dgm:pt>
    <dgm:pt modelId="{762E19FB-E804-43C0-B286-94B1CF24D72E}" type="pres">
      <dgm:prSet presAssocID="{69E4774A-7253-4576-BDAF-2BE9D1C7A51F}" presName="composite2" presStyleCnt="0"/>
      <dgm:spPr/>
    </dgm:pt>
    <dgm:pt modelId="{9632C464-B4EE-43C0-AED4-7C5E0A174189}" type="pres">
      <dgm:prSet presAssocID="{69E4774A-7253-4576-BDAF-2BE9D1C7A51F}" presName="background2" presStyleLbl="node2" presStyleIdx="1" presStyleCnt="2"/>
      <dgm:spPr/>
    </dgm:pt>
    <dgm:pt modelId="{41E69289-62E8-48CD-8E0A-5C7E0270BE4E}" type="pres">
      <dgm:prSet presAssocID="{69E4774A-7253-4576-BDAF-2BE9D1C7A51F}" presName="text2" presStyleLbl="fgAcc2" presStyleIdx="1" presStyleCnt="2" custLinFactNeighborX="99636" custLinFactNeighborY="976">
        <dgm:presLayoutVars>
          <dgm:chPref val="3"/>
        </dgm:presLayoutVars>
      </dgm:prSet>
      <dgm:spPr/>
    </dgm:pt>
    <dgm:pt modelId="{210797EE-7DA4-40BA-BE4B-A2A93196F3E4}" type="pres">
      <dgm:prSet presAssocID="{69E4774A-7253-4576-BDAF-2BE9D1C7A51F}" presName="hierChild3" presStyleCnt="0"/>
      <dgm:spPr/>
    </dgm:pt>
  </dgm:ptLst>
  <dgm:cxnLst>
    <dgm:cxn modelId="{793DC503-8082-43C8-A0DE-518F6A882676}" srcId="{3783E0D0-F55B-4997-B908-FC0ADD836203}" destId="{824FE154-95D0-4CAE-AC8E-6FD00FFDFDAD}" srcOrd="0" destOrd="0" parTransId="{F4E2796B-48C9-4F4F-845D-C85150A7AE32}" sibTransId="{839287EB-4542-45EF-811D-A629F314EB48}"/>
    <dgm:cxn modelId="{10BF4060-D83D-4786-9F46-8FB6C60F8C5D}" type="presOf" srcId="{3783E0D0-F55B-4997-B908-FC0ADD836203}" destId="{99C05043-CA39-4C6A-8471-15C80B66758E}" srcOrd="0" destOrd="0" presId="urn:microsoft.com/office/officeart/2005/8/layout/hierarchy1"/>
    <dgm:cxn modelId="{DE0D8F72-FE23-4580-A1CA-F1634B38E11C}" type="presOf" srcId="{3EA5F0AD-7226-41E6-A359-C26DE0926FEE}" destId="{CD27CE6F-5D1F-44CC-A1FE-80F74CF22638}" srcOrd="0" destOrd="0" presId="urn:microsoft.com/office/officeart/2005/8/layout/hierarchy1"/>
    <dgm:cxn modelId="{9B779756-C9C6-463B-84FC-670CD58BF9FD}" type="presOf" srcId="{F4E2796B-48C9-4F4F-845D-C85150A7AE32}" destId="{6B8F0361-1613-4E05-A82D-AB6CA88C331B}" srcOrd="0" destOrd="0" presId="urn:microsoft.com/office/officeart/2005/8/layout/hierarchy1"/>
    <dgm:cxn modelId="{968A4AA7-F226-411B-A38E-6093AE43A2D9}" type="presOf" srcId="{69E4774A-7253-4576-BDAF-2BE9D1C7A51F}" destId="{41E69289-62E8-48CD-8E0A-5C7E0270BE4E}" srcOrd="0" destOrd="0" presId="urn:microsoft.com/office/officeart/2005/8/layout/hierarchy1"/>
    <dgm:cxn modelId="{191AC2B6-FD13-4FF3-A651-1F784E29F4F9}" srcId="{D02C7FBA-A7F4-43F4-ACAA-3309A30DCBEB}" destId="{3783E0D0-F55B-4997-B908-FC0ADD836203}" srcOrd="0" destOrd="0" parTransId="{CB7BEFD0-6C82-44D5-80AE-C0AFCB5D72F9}" sibTransId="{4DAFE940-63CB-4FD7-9AD4-EA8A099C05CC}"/>
    <dgm:cxn modelId="{485E22E0-941D-48F8-B4F8-4649E24C9CBA}" type="presOf" srcId="{D02C7FBA-A7F4-43F4-ACAA-3309A30DCBEB}" destId="{810597C3-C0A2-457F-9AA5-20E3D5E3CF5F}" srcOrd="0" destOrd="0" presId="urn:microsoft.com/office/officeart/2005/8/layout/hierarchy1"/>
    <dgm:cxn modelId="{F0B79AE6-20B2-43B8-B9E4-06A3A7180984}" type="presOf" srcId="{824FE154-95D0-4CAE-AC8E-6FD00FFDFDAD}" destId="{0FE354D8-85A7-4430-BE65-270BEFBAC72D}" srcOrd="0" destOrd="0" presId="urn:microsoft.com/office/officeart/2005/8/layout/hierarchy1"/>
    <dgm:cxn modelId="{98D4F7E6-4BF8-4A93-B4BB-F780A7C34D9E}" srcId="{3783E0D0-F55B-4997-B908-FC0ADD836203}" destId="{69E4774A-7253-4576-BDAF-2BE9D1C7A51F}" srcOrd="1" destOrd="0" parTransId="{3EA5F0AD-7226-41E6-A359-C26DE0926FEE}" sibTransId="{00195D6B-3EDA-4E62-95BF-91175CA1BCC9}"/>
    <dgm:cxn modelId="{473BA208-7246-4406-A037-51CB984C76BC}" type="presParOf" srcId="{810597C3-C0A2-457F-9AA5-20E3D5E3CF5F}" destId="{B925F6EA-E58D-466E-8CC2-ADAD0BFD79A9}" srcOrd="0" destOrd="0" presId="urn:microsoft.com/office/officeart/2005/8/layout/hierarchy1"/>
    <dgm:cxn modelId="{85322ECF-A249-4E40-9177-27DCC85D1928}" type="presParOf" srcId="{B925F6EA-E58D-466E-8CC2-ADAD0BFD79A9}" destId="{5DFF43DE-29FE-441B-903D-6AB6C6E7A03A}" srcOrd="0" destOrd="0" presId="urn:microsoft.com/office/officeart/2005/8/layout/hierarchy1"/>
    <dgm:cxn modelId="{8B8A9739-A540-424B-B030-96029877F8B3}" type="presParOf" srcId="{5DFF43DE-29FE-441B-903D-6AB6C6E7A03A}" destId="{CB0CE49C-F956-4EEC-9C54-32A4F00F8E8C}" srcOrd="0" destOrd="0" presId="urn:microsoft.com/office/officeart/2005/8/layout/hierarchy1"/>
    <dgm:cxn modelId="{78BE6C31-ECD3-4B87-8126-94143FFFE3B9}" type="presParOf" srcId="{5DFF43DE-29FE-441B-903D-6AB6C6E7A03A}" destId="{99C05043-CA39-4C6A-8471-15C80B66758E}" srcOrd="1" destOrd="0" presId="urn:microsoft.com/office/officeart/2005/8/layout/hierarchy1"/>
    <dgm:cxn modelId="{CC619805-7066-45B8-99D7-2FF52B3224E6}" type="presParOf" srcId="{B925F6EA-E58D-466E-8CC2-ADAD0BFD79A9}" destId="{A0F9EC18-3A27-4A79-B597-7F3033CF09A5}" srcOrd="1" destOrd="0" presId="urn:microsoft.com/office/officeart/2005/8/layout/hierarchy1"/>
    <dgm:cxn modelId="{D7A45742-8C6E-4E9D-9905-AEE1F379D721}" type="presParOf" srcId="{A0F9EC18-3A27-4A79-B597-7F3033CF09A5}" destId="{6B8F0361-1613-4E05-A82D-AB6CA88C331B}" srcOrd="0" destOrd="0" presId="urn:microsoft.com/office/officeart/2005/8/layout/hierarchy1"/>
    <dgm:cxn modelId="{11AB077E-A4A5-45EA-9D97-B277BDE236BE}" type="presParOf" srcId="{A0F9EC18-3A27-4A79-B597-7F3033CF09A5}" destId="{D9167F32-DC30-4E60-B772-3234DBB16170}" srcOrd="1" destOrd="0" presId="urn:microsoft.com/office/officeart/2005/8/layout/hierarchy1"/>
    <dgm:cxn modelId="{57373054-9339-47F8-B4CF-A56246866E9E}" type="presParOf" srcId="{D9167F32-DC30-4E60-B772-3234DBB16170}" destId="{62ED58F5-3A74-4D35-A6DD-A570563CB721}" srcOrd="0" destOrd="0" presId="urn:microsoft.com/office/officeart/2005/8/layout/hierarchy1"/>
    <dgm:cxn modelId="{CC68BC3C-1286-4B14-B8CD-5C8A5F57FDB2}" type="presParOf" srcId="{62ED58F5-3A74-4D35-A6DD-A570563CB721}" destId="{EEFD7197-FAC9-42A1-B89B-51E4B7B1931A}" srcOrd="0" destOrd="0" presId="urn:microsoft.com/office/officeart/2005/8/layout/hierarchy1"/>
    <dgm:cxn modelId="{F915910D-0BD5-434A-A920-53F457CA80EC}" type="presParOf" srcId="{62ED58F5-3A74-4D35-A6DD-A570563CB721}" destId="{0FE354D8-85A7-4430-BE65-270BEFBAC72D}" srcOrd="1" destOrd="0" presId="urn:microsoft.com/office/officeart/2005/8/layout/hierarchy1"/>
    <dgm:cxn modelId="{D909DC85-A8FD-4B8E-932B-85F2B7DBF610}" type="presParOf" srcId="{D9167F32-DC30-4E60-B772-3234DBB16170}" destId="{6C7FA6FA-C194-474E-8D96-10D8303E66C4}" srcOrd="1" destOrd="0" presId="urn:microsoft.com/office/officeart/2005/8/layout/hierarchy1"/>
    <dgm:cxn modelId="{DCB675CA-808B-48E0-BD5C-3CC2081A5E1F}" type="presParOf" srcId="{A0F9EC18-3A27-4A79-B597-7F3033CF09A5}" destId="{CD27CE6F-5D1F-44CC-A1FE-80F74CF22638}" srcOrd="2" destOrd="0" presId="urn:microsoft.com/office/officeart/2005/8/layout/hierarchy1"/>
    <dgm:cxn modelId="{ED6B5D0F-0AFB-4A7A-A4A2-82A8B4E9D1CF}" type="presParOf" srcId="{A0F9EC18-3A27-4A79-B597-7F3033CF09A5}" destId="{1AAB0532-1DB4-456B-8929-FFA019FE3CC5}" srcOrd="3" destOrd="0" presId="urn:microsoft.com/office/officeart/2005/8/layout/hierarchy1"/>
    <dgm:cxn modelId="{45E14023-BB4C-4471-A4FA-3E947090D25B}" type="presParOf" srcId="{1AAB0532-1DB4-456B-8929-FFA019FE3CC5}" destId="{762E19FB-E804-43C0-B286-94B1CF24D72E}" srcOrd="0" destOrd="0" presId="urn:microsoft.com/office/officeart/2005/8/layout/hierarchy1"/>
    <dgm:cxn modelId="{9F5CF40B-CE40-4DAD-A7A3-9F724D7C64C5}" type="presParOf" srcId="{762E19FB-E804-43C0-B286-94B1CF24D72E}" destId="{9632C464-B4EE-43C0-AED4-7C5E0A174189}" srcOrd="0" destOrd="0" presId="urn:microsoft.com/office/officeart/2005/8/layout/hierarchy1"/>
    <dgm:cxn modelId="{ED7886E3-D208-4DAF-AA43-882AAF8B59DA}" type="presParOf" srcId="{762E19FB-E804-43C0-B286-94B1CF24D72E}" destId="{41E69289-62E8-48CD-8E0A-5C7E0270BE4E}" srcOrd="1" destOrd="0" presId="urn:microsoft.com/office/officeart/2005/8/layout/hierarchy1"/>
    <dgm:cxn modelId="{823A70AC-4874-4909-B852-31B96A56E051}" type="presParOf" srcId="{1AAB0532-1DB4-456B-8929-FFA019FE3CC5}" destId="{210797EE-7DA4-40BA-BE4B-A2A93196F3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7CE6F-5D1F-44CC-A1FE-80F74CF22638}">
      <dsp:nvSpPr>
        <dsp:cNvPr id="0" name=""/>
        <dsp:cNvSpPr/>
      </dsp:nvSpPr>
      <dsp:spPr>
        <a:xfrm>
          <a:off x="2555561" y="1098213"/>
          <a:ext cx="1590629" cy="550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290"/>
              </a:lnTo>
              <a:lnTo>
                <a:pt x="1590629" y="386290"/>
              </a:lnTo>
              <a:lnTo>
                <a:pt x="1590629" y="5509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F0361-1613-4E05-A82D-AB6CA88C331B}">
      <dsp:nvSpPr>
        <dsp:cNvPr id="0" name=""/>
        <dsp:cNvSpPr/>
      </dsp:nvSpPr>
      <dsp:spPr>
        <a:xfrm>
          <a:off x="1043303" y="1098213"/>
          <a:ext cx="1512258" cy="550949"/>
        </a:xfrm>
        <a:custGeom>
          <a:avLst/>
          <a:gdLst/>
          <a:ahLst/>
          <a:cxnLst/>
          <a:rect l="0" t="0" r="0" b="0"/>
          <a:pathLst>
            <a:path>
              <a:moveTo>
                <a:pt x="1512258" y="0"/>
              </a:moveTo>
              <a:lnTo>
                <a:pt x="1512258" y="386290"/>
              </a:lnTo>
              <a:lnTo>
                <a:pt x="0" y="386290"/>
              </a:lnTo>
              <a:lnTo>
                <a:pt x="0" y="5509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CE49C-F956-4EEC-9C54-32A4F00F8E8C}">
      <dsp:nvSpPr>
        <dsp:cNvPr id="0" name=""/>
        <dsp:cNvSpPr/>
      </dsp:nvSpPr>
      <dsp:spPr>
        <a:xfrm>
          <a:off x="1666845" y="-30456"/>
          <a:ext cx="1777431" cy="1128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05043-CA39-4C6A-8471-15C80B66758E}">
      <dsp:nvSpPr>
        <dsp:cNvPr id="0" name=""/>
        <dsp:cNvSpPr/>
      </dsp:nvSpPr>
      <dsp:spPr>
        <a:xfrm>
          <a:off x="1864338" y="157161"/>
          <a:ext cx="1777431" cy="1128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Logical table</a:t>
          </a:r>
        </a:p>
      </dsp:txBody>
      <dsp:txXfrm>
        <a:off x="1897396" y="190219"/>
        <a:ext cx="1711315" cy="1062553"/>
      </dsp:txXfrm>
    </dsp:sp>
    <dsp:sp modelId="{EEFD7197-FAC9-42A1-B89B-51E4B7B1931A}">
      <dsp:nvSpPr>
        <dsp:cNvPr id="0" name=""/>
        <dsp:cNvSpPr/>
      </dsp:nvSpPr>
      <dsp:spPr>
        <a:xfrm>
          <a:off x="154587" y="1649162"/>
          <a:ext cx="1777431" cy="1128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354D8-85A7-4430-BE65-270BEFBAC72D}">
      <dsp:nvSpPr>
        <dsp:cNvPr id="0" name=""/>
        <dsp:cNvSpPr/>
      </dsp:nvSpPr>
      <dsp:spPr>
        <a:xfrm>
          <a:off x="352079" y="1836780"/>
          <a:ext cx="1777431" cy="1128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Realtime</a:t>
          </a:r>
        </a:p>
      </dsp:txBody>
      <dsp:txXfrm>
        <a:off x="385137" y="1869838"/>
        <a:ext cx="1711315" cy="1062553"/>
      </dsp:txXfrm>
    </dsp:sp>
    <dsp:sp modelId="{9632C464-B4EE-43C0-AED4-7C5E0A174189}">
      <dsp:nvSpPr>
        <dsp:cNvPr id="0" name=""/>
        <dsp:cNvSpPr/>
      </dsp:nvSpPr>
      <dsp:spPr>
        <a:xfrm>
          <a:off x="3257475" y="1649162"/>
          <a:ext cx="1777431" cy="1128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69289-62E8-48CD-8E0A-5C7E0270BE4E}">
      <dsp:nvSpPr>
        <dsp:cNvPr id="0" name=""/>
        <dsp:cNvSpPr/>
      </dsp:nvSpPr>
      <dsp:spPr>
        <a:xfrm>
          <a:off x="3454968" y="1836780"/>
          <a:ext cx="1777431" cy="1128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Offline</a:t>
          </a:r>
        </a:p>
      </dsp:txBody>
      <dsp:txXfrm>
        <a:off x="3488026" y="1869838"/>
        <a:ext cx="1711315" cy="1062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nline_analytical_processing" TargetMode="External"/><Relationship Id="rId3" Type="http://schemas.openxmlformats.org/officeDocument/2006/relationships/hyperlink" Target="https://en.wikipedia.org/wiki/Data_store" TargetMode="External"/><Relationship Id="rId7" Type="http://schemas.openxmlformats.org/officeDocument/2006/relationships/hyperlink" Target="https://en.wikipedia.org/wiki/Java_(programming_language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lumn-oriented_DBMS" TargetMode="External"/><Relationship Id="rId5" Type="http://schemas.openxmlformats.org/officeDocument/2006/relationships/hyperlink" Target="https://en.wikipedia.org/wiki/Open-source_software" TargetMode="External"/><Relationship Id="rId4" Type="http://schemas.openxmlformats.org/officeDocument/2006/relationships/hyperlink" Target="https://en.wikipedia.org/wiki/Distributed_databas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4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75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Server,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Minion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Apache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nhân bên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nhau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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Zookeper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Server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framework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vùng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sao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ưu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Node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nơi lưu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lấy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khởi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lõi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đẩy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ụ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khởi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trò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tham gia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khởi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Cluster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Cluter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thông qua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Helix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chưa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tồn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phiên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đưa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sau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yêu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tên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Cluster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Zookeeper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Servers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lưu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đoạn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nặng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nhọc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Mặc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Offline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Server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Real-time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nhưng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Offline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Real-time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Minion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buộc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Minion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xoá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Cluster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88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339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02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98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58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79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37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87a7a8253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187a7a8253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cao: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xây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trễ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xảy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ngang: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thêm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trễ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Lưu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cung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trễ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đang ở 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cao.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năng như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Star-free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indexing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lưu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như thêm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Index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hưởng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69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87a7a8253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187a7a8253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2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e552fcb8f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e552fcb8f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011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769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6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668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4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483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50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426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97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573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379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07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3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81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gọi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Processing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Trong mô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batch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processing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,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sẽ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thu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thập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từ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nguồn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Data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Sources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và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lưu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trữ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vào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vùng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lưu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trữ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Data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Storage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), sau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đó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bởi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nhiều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luồng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song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song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nhau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trước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khi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kết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quả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lưu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trữ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xuống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vùng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phân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tích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Analytical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Data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18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Store</a:t>
            </a:r>
            <a:r>
              <a:rPr lang="vi-VN" sz="18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)</a:t>
            </a:r>
            <a:br>
              <a:rPr lang="vi-VN" sz="1800" dirty="0"/>
            </a:b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manager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vừa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phiếu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hủy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vừa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gọi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Real-time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Processing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Không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giống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như mô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theo lô,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trong mô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theo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luồng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không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phải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chờ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cho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đến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khi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đủ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batch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mới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nó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sẽ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xử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lý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ngay khi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3200" b="0" i="0" dirty="0" err="1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phát</a:t>
            </a:r>
            <a:r>
              <a:rPr lang="vi-VN" sz="3200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  <a:t> sinh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ngay sau khi giao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x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 ra.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46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Apache Pinot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là một 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Data store"/>
              </a:rPr>
              <a:t>kho dữ liệu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Distributed database"/>
              </a:rPr>
              <a:t>phân tán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mã 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Open-source software"/>
              </a:rPr>
              <a:t>nguồn mở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olumn-oriented DBMS"/>
              </a:rPr>
              <a:t>theo định hướng cột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được viết bằng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Java (programming language)"/>
              </a:rPr>
              <a:t>Java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Pinot được thiết kế để thực thi các truy vấn</a:t>
            </a:r>
            <a:r>
              <a:rPr lang="vi-VN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Online analytical processing"/>
              </a:rPr>
              <a:t>OLAP</a:t>
            </a: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với độ trễ thấp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ngay cả ở thông lượng cực cao</a:t>
            </a:r>
            <a:endParaRPr lang="en-US" sz="11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dirty="0">
              <a:solidFill>
                <a:schemeClr val="bg2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phù hợp trong bối cảnh cần phân tích nhanh,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1258a033c54_1_3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1258a033c54_1_3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Dự</a:t>
            </a:r>
            <a:r>
              <a:rPr lang="en-US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án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Pinot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được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bắt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đầu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xây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dựng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tại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Linkedln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nhằm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cung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cấp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nhiều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loại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sản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phẩm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hướng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tới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người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dùng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và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doanh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nghiệp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.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Sản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phẩm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phân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tích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đầu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tiên ở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Linkedln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đã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sử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dụng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Pinot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bản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thiết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kế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lại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tính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năng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của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trang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mạng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xã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hội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, cho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phép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các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thành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viên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kiểm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tra ai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đã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xem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hồ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sơ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của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họ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trong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thời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 gian </a:t>
            </a:r>
            <a:r>
              <a:rPr lang="vi-VN" sz="1100" dirty="0" err="1">
                <a:solidFill>
                  <a:schemeClr val="bg2"/>
                </a:solidFill>
                <a:latin typeface="Montserrat" panose="00000500000000000000" pitchFamily="2" charset="0"/>
              </a:rPr>
              <a:t>thực</a:t>
            </a:r>
            <a:r>
              <a:rPr lang="vi-VN" sz="1100" dirty="0">
                <a:solidFill>
                  <a:schemeClr val="bg2"/>
                </a:solidFill>
                <a:latin typeface="Montserrat" panose="00000500000000000000" pitchFamily="2" charset="0"/>
              </a:rPr>
              <a:t>.</a:t>
            </a:r>
            <a:endParaRPr lang="en-US" sz="11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480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685" algn="just">
              <a:lnSpc>
                <a:spcPct val="150000"/>
              </a:lnSpc>
              <a:spcBef>
                <a:spcPts val="600"/>
              </a:spcBef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trò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cơ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sở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73685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Segment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ngang, nên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kỹ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vọng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kích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thước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Node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Pinot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gọi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Segment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73685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Tenant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Tenant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dưới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Tenant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Tenant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73685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Cluster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Tenant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73685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môi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trung tâm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Linkedln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1000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bổ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trung tâm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thêm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8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1_Numbers and tex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3"/>
          <p:cNvSpPr txBox="1">
            <a:spLocks noGrp="1"/>
          </p:cNvSpPr>
          <p:nvPr>
            <p:ph type="title" hasCustomPrompt="1"/>
          </p:nvPr>
        </p:nvSpPr>
        <p:spPr>
          <a:xfrm>
            <a:off x="2968350" y="526500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088" name="Google Shape;1088;p23"/>
          <p:cNvSpPr txBox="1">
            <a:spLocks noGrp="1"/>
          </p:cNvSpPr>
          <p:nvPr>
            <p:ph type="subTitle" idx="1"/>
          </p:nvPr>
        </p:nvSpPr>
        <p:spPr>
          <a:xfrm>
            <a:off x="2850875" y="1270600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23"/>
          <p:cNvSpPr txBox="1">
            <a:spLocks noGrp="1"/>
          </p:cNvSpPr>
          <p:nvPr>
            <p:ph type="title" idx="2" hasCustomPrompt="1"/>
          </p:nvPr>
        </p:nvSpPr>
        <p:spPr>
          <a:xfrm>
            <a:off x="2968350" y="1884475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090" name="Google Shape;1090;p23"/>
          <p:cNvSpPr txBox="1">
            <a:spLocks noGrp="1"/>
          </p:cNvSpPr>
          <p:nvPr>
            <p:ph type="subTitle" idx="3"/>
          </p:nvPr>
        </p:nvSpPr>
        <p:spPr>
          <a:xfrm>
            <a:off x="2850875" y="2628552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3"/>
          <p:cNvSpPr txBox="1">
            <a:spLocks noGrp="1"/>
          </p:cNvSpPr>
          <p:nvPr>
            <p:ph type="title" idx="4" hasCustomPrompt="1"/>
          </p:nvPr>
        </p:nvSpPr>
        <p:spPr>
          <a:xfrm>
            <a:off x="2968350" y="3242450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092" name="Google Shape;1092;p23"/>
          <p:cNvSpPr txBox="1">
            <a:spLocks noGrp="1"/>
          </p:cNvSpPr>
          <p:nvPr>
            <p:ph type="subTitle" idx="5"/>
          </p:nvPr>
        </p:nvSpPr>
        <p:spPr>
          <a:xfrm>
            <a:off x="2850875" y="3986525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3" name="Google Shape;1093;p23"/>
          <p:cNvGrpSpPr/>
          <p:nvPr/>
        </p:nvGrpSpPr>
        <p:grpSpPr>
          <a:xfrm>
            <a:off x="70441" y="4689750"/>
            <a:ext cx="1093500" cy="364500"/>
            <a:chOff x="-131075" y="4749725"/>
            <a:chExt cx="1093500" cy="364500"/>
          </a:xfrm>
        </p:grpSpPr>
        <p:sp>
          <p:nvSpPr>
            <p:cNvPr id="1094" name="Google Shape;1094;p23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3"/>
          <p:cNvGrpSpPr/>
          <p:nvPr/>
        </p:nvGrpSpPr>
        <p:grpSpPr>
          <a:xfrm>
            <a:off x="70449" y="89241"/>
            <a:ext cx="1771950" cy="874516"/>
            <a:chOff x="4079399" y="2255441"/>
            <a:chExt cx="1771950" cy="874516"/>
          </a:xfrm>
        </p:grpSpPr>
        <p:sp>
          <p:nvSpPr>
            <p:cNvPr id="1098" name="Google Shape;1098;p23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 rot="10800000" flipH="1">
              <a:off x="47552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 rot="10800000" flipH="1">
              <a:off x="44173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 rot="10800000" flipH="1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-5400000">
            <a:off x="-178762" y="4067002"/>
            <a:ext cx="825121" cy="186922"/>
            <a:chOff x="1655550" y="403250"/>
            <a:chExt cx="531000" cy="120300"/>
          </a:xfrm>
        </p:grpSpPr>
        <p:cxnSp>
          <p:nvCxnSpPr>
            <p:cNvPr id="1114" name="Google Shape;1114;p2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2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2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2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9" name="Google Shape;1119;p23"/>
          <p:cNvGrpSpPr/>
          <p:nvPr/>
        </p:nvGrpSpPr>
        <p:grpSpPr>
          <a:xfrm>
            <a:off x="7287824" y="4179741"/>
            <a:ext cx="1771950" cy="874516"/>
            <a:chOff x="4417349" y="2255441"/>
            <a:chExt cx="1771950" cy="874516"/>
          </a:xfrm>
        </p:grpSpPr>
        <p:sp>
          <p:nvSpPr>
            <p:cNvPr id="1120" name="Google Shape;1120;p23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 rot="10800000" flipH="1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 rot="10800000" flipH="1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 rot="10800000" flipH="1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3"/>
          <p:cNvSpPr/>
          <p:nvPr/>
        </p:nvSpPr>
        <p:spPr>
          <a:xfrm rot="-5400000" flipH="1">
            <a:off x="8390806" y="91966"/>
            <a:ext cx="560100" cy="984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3"/>
          <p:cNvSpPr/>
          <p:nvPr/>
        </p:nvSpPr>
        <p:spPr>
          <a:xfrm rot="-5400000" flipH="1">
            <a:off x="8576819" y="-35834"/>
            <a:ext cx="560100" cy="612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12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5"/>
          <p:cNvGrpSpPr/>
          <p:nvPr/>
        </p:nvGrpSpPr>
        <p:grpSpPr>
          <a:xfrm>
            <a:off x="8050500" y="4713275"/>
            <a:ext cx="1093500" cy="364500"/>
            <a:chOff x="-131075" y="4749725"/>
            <a:chExt cx="1093500" cy="364500"/>
          </a:xfrm>
        </p:grpSpPr>
        <p:sp>
          <p:nvSpPr>
            <p:cNvPr id="198" name="Google Shape;198;p5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rgbClr val="5CC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5"/>
          <p:cNvGrpSpPr/>
          <p:nvPr/>
        </p:nvGrpSpPr>
        <p:grpSpPr>
          <a:xfrm>
            <a:off x="8363300" y="3803213"/>
            <a:ext cx="683700" cy="788700"/>
            <a:chOff x="87025" y="3790463"/>
            <a:chExt cx="683700" cy="788700"/>
          </a:xfrm>
        </p:grpSpPr>
        <p:sp>
          <p:nvSpPr>
            <p:cNvPr id="202" name="Google Shape;202;p5"/>
            <p:cNvSpPr/>
            <p:nvPr/>
          </p:nvSpPr>
          <p:spPr>
            <a:xfrm>
              <a:off x="870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918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966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70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918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966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70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918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966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5"/>
          <p:cNvSpPr/>
          <p:nvPr/>
        </p:nvSpPr>
        <p:spPr>
          <a:xfrm rot="-5400000">
            <a:off x="8343950" y="-101100"/>
            <a:ext cx="722400" cy="924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91616" y="116911"/>
            <a:ext cx="988500" cy="375875"/>
            <a:chOff x="8073441" y="295836"/>
            <a:chExt cx="988500" cy="375875"/>
          </a:xfrm>
        </p:grpSpPr>
        <p:sp>
          <p:nvSpPr>
            <p:cNvPr id="213" name="Google Shape;213;p5"/>
            <p:cNvSpPr/>
            <p:nvPr/>
          </p:nvSpPr>
          <p:spPr>
            <a:xfrm>
              <a:off x="83782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6830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9878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0734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3782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6830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9878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80734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5"/>
          <p:cNvSpPr/>
          <p:nvPr/>
        </p:nvSpPr>
        <p:spPr>
          <a:xfrm rot="5400000">
            <a:off x="68425" y="4140950"/>
            <a:ext cx="820500" cy="1000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574200" y="4471200"/>
            <a:ext cx="291600" cy="291600"/>
          </a:xfrm>
          <a:prstGeom prst="ellipse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/>
          <p:nvPr/>
        </p:nvSpPr>
        <p:spPr>
          <a:xfrm rot="5400000">
            <a:off x="-683274" y="4474084"/>
            <a:ext cx="1352700" cy="1352700"/>
          </a:xfrm>
          <a:prstGeom prst="pie">
            <a:avLst>
              <a:gd name="adj1" fmla="val 10723624"/>
              <a:gd name="adj2" fmla="val 16200000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 rot="-5400000">
            <a:off x="8325893" y="758181"/>
            <a:ext cx="908010" cy="102844"/>
            <a:chOff x="1655550" y="403250"/>
            <a:chExt cx="1062000" cy="120300"/>
          </a:xfrm>
        </p:grpSpPr>
        <p:cxnSp>
          <p:nvCxnSpPr>
            <p:cNvPr id="225" name="Google Shape;225;p5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5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5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5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5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5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5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5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5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5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5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5"/>
          <p:cNvSpPr txBox="1">
            <a:spLocks noGrp="1"/>
          </p:cNvSpPr>
          <p:nvPr>
            <p:ph type="body" idx="1"/>
          </p:nvPr>
        </p:nvSpPr>
        <p:spPr>
          <a:xfrm>
            <a:off x="720000" y="1175525"/>
            <a:ext cx="3834000" cy="3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body" idx="2"/>
          </p:nvPr>
        </p:nvSpPr>
        <p:spPr>
          <a:xfrm>
            <a:off x="4590000" y="1152475"/>
            <a:ext cx="383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977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6980099" y="67158"/>
            <a:ext cx="2109900" cy="874516"/>
            <a:chOff x="3365149" y="3537516"/>
            <a:chExt cx="2109900" cy="874516"/>
          </a:xfrm>
        </p:grpSpPr>
        <p:sp>
          <p:nvSpPr>
            <p:cNvPr id="88" name="Google Shape;88;p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-5400000">
            <a:off x="8423875" y="3636588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415850" y="0"/>
            <a:ext cx="558000" cy="5580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93016" y="34529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 rot="5400000">
            <a:off x="265300" y="50400"/>
            <a:ext cx="392700" cy="95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7622668" y="4901244"/>
            <a:ext cx="1362015" cy="102844"/>
            <a:chOff x="1655550" y="403250"/>
            <a:chExt cx="1593000" cy="120300"/>
          </a:xfrm>
        </p:grpSpPr>
        <p:cxnSp>
          <p:nvCxnSpPr>
            <p:cNvPr id="111" name="Google Shape;111;p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" name="Google Shape;126;p3"/>
          <p:cNvGrpSpPr/>
          <p:nvPr/>
        </p:nvGrpSpPr>
        <p:grpSpPr>
          <a:xfrm flipH="1">
            <a:off x="31674" y="4238091"/>
            <a:ext cx="2109900" cy="874516"/>
            <a:chOff x="3365149" y="3537516"/>
            <a:chExt cx="2109900" cy="874516"/>
          </a:xfrm>
        </p:grpSpPr>
        <p:sp>
          <p:nvSpPr>
            <p:cNvPr id="127" name="Google Shape;127;p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5767800" y="2649300"/>
            <a:ext cx="2646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body" idx="1"/>
          </p:nvPr>
        </p:nvSpPr>
        <p:spPr>
          <a:xfrm>
            <a:off x="5590700" y="3351648"/>
            <a:ext cx="28182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8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dirty="0"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4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kafka.apache.org/" TargetMode="External"/><Relationship Id="rId3" Type="http://schemas.openxmlformats.org/officeDocument/2006/relationships/hyperlink" Target="https://github.com/npawar/pinot-tutorial" TargetMode="External"/><Relationship Id="rId7" Type="http://schemas.openxmlformats.org/officeDocument/2006/relationships/hyperlink" Target="https://github.com/zzhang5/zooinspecto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ven.apache.org/" TargetMode="External"/><Relationship Id="rId5" Type="http://schemas.openxmlformats.org/officeDocument/2006/relationships/hyperlink" Target="https://openjdk.java.net/" TargetMode="External"/><Relationship Id="rId4" Type="http://schemas.openxmlformats.org/officeDocument/2006/relationships/hyperlink" Target="https://pinot.apache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viblo.asia/p/tong-quan-ve-apache-spark-cho-he-thong-big-data-RQqKLxR6K7z" TargetMode="External"/><Relationship Id="rId3" Type="http://schemas.openxmlformats.org/officeDocument/2006/relationships/hyperlink" Target="https://sourceforge.net/software/compare/Apache-Pinot-vs-Apache-Spark/" TargetMode="External"/><Relationship Id="rId7" Type="http://schemas.openxmlformats.org/officeDocument/2006/relationships/hyperlink" Target="https://viblo.asia/p/tim-hieu-ve-apache-spark-ByEZkQQW5Q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pinot.apache.org/" TargetMode="External"/><Relationship Id="rId11" Type="http://schemas.openxmlformats.org/officeDocument/2006/relationships/hyperlink" Target="https://pinot.apache.org/" TargetMode="External"/><Relationship Id="rId5" Type="http://schemas.openxmlformats.org/officeDocument/2006/relationships/hyperlink" Target="https://bizflycloud.vn/tin-tuc/apache-spark-20210726115949898.htm" TargetMode="External"/><Relationship Id="rId10" Type="http://schemas.openxmlformats.org/officeDocument/2006/relationships/hyperlink" Target="https://db-engines.com/en/system/Apache+Pinot%3BSpark+SQL%3BdBASE" TargetMode="External"/><Relationship Id="rId4" Type="http://schemas.openxmlformats.org/officeDocument/2006/relationships/hyperlink" Target="https://github.com/npawar/pinot-tutorial" TargetMode="External"/><Relationship Id="rId9" Type="http://schemas.openxmlformats.org/officeDocument/2006/relationships/hyperlink" Target="https://www.decipherzone.com/blog-detail/apache-pinot-architectu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/>
          <p:nvPr/>
        </p:nvSpPr>
        <p:spPr>
          <a:xfrm>
            <a:off x="718495" y="4846669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1044945" y="4846669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1371395" y="4846669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6;p32">
            <a:extLst>
              <a:ext uri="{FF2B5EF4-FFF2-40B4-BE49-F238E27FC236}">
                <a16:creationId xmlns:a16="http://schemas.microsoft.com/office/drawing/2014/main" id="{E7B533EA-7C46-886D-ABD5-4D73C6F89B10}"/>
              </a:ext>
            </a:extLst>
          </p:cNvPr>
          <p:cNvSpPr/>
          <p:nvPr/>
        </p:nvSpPr>
        <p:spPr>
          <a:xfrm>
            <a:off x="7275657" y="1167845"/>
            <a:ext cx="66341" cy="66341"/>
          </a:xfrm>
          <a:custGeom>
            <a:avLst/>
            <a:gdLst/>
            <a:ahLst/>
            <a:cxnLst/>
            <a:rect l="l" t="t" r="r" b="b"/>
            <a:pathLst>
              <a:path w="3303" h="3303" fill="none" extrusionOk="0">
                <a:moveTo>
                  <a:pt x="2769" y="2635"/>
                </a:moveTo>
                <a:cubicBezTo>
                  <a:pt x="2235" y="3236"/>
                  <a:pt x="1301" y="3303"/>
                  <a:pt x="668" y="2769"/>
                </a:cubicBezTo>
                <a:cubicBezTo>
                  <a:pt x="67" y="2235"/>
                  <a:pt x="0" y="1301"/>
                  <a:pt x="534" y="701"/>
                </a:cubicBezTo>
                <a:cubicBezTo>
                  <a:pt x="1068" y="67"/>
                  <a:pt x="2002" y="0"/>
                  <a:pt x="2602" y="534"/>
                </a:cubicBezTo>
                <a:cubicBezTo>
                  <a:pt x="3236" y="1068"/>
                  <a:pt x="3303" y="2002"/>
                  <a:pt x="2769" y="2635"/>
                </a:cubicBezTo>
                <a:close/>
              </a:path>
            </a:pathLst>
          </a:custGeom>
          <a:noFill/>
          <a:ln w="5000" cap="flat" cmpd="sng">
            <a:solidFill>
              <a:srgbClr val="DEDEDE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84;p35">
            <a:extLst>
              <a:ext uri="{FF2B5EF4-FFF2-40B4-BE49-F238E27FC236}">
                <a16:creationId xmlns:a16="http://schemas.microsoft.com/office/drawing/2014/main" id="{79B4D5D4-ECF6-46AC-6D3E-68E8FA9BEB6D}"/>
              </a:ext>
            </a:extLst>
          </p:cNvPr>
          <p:cNvSpPr txBox="1">
            <a:spLocks/>
          </p:cNvSpPr>
          <p:nvPr/>
        </p:nvSpPr>
        <p:spPr>
          <a:xfrm>
            <a:off x="4433429" y="1012678"/>
            <a:ext cx="4413028" cy="156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Bayon"/>
              <a:buNone/>
              <a:defRPr sz="43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ayon"/>
              <a:buNone/>
              <a:defRPr sz="5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solidFill>
                  <a:srgbClr val="163E7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SEMINAR C5 </a:t>
            </a:r>
            <a:br>
              <a:rPr lang="en-US" sz="5400" b="1" dirty="0">
                <a:solidFill>
                  <a:srgbClr val="163E7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</a:b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CHỦ ĐỀ: </a:t>
            </a:r>
            <a:endParaRPr lang="en-US" sz="3600" b="1" dirty="0">
              <a:solidFill>
                <a:srgbClr val="E45258"/>
              </a:solidFill>
              <a:latin typeface="Segoe UI" panose="020B0502040204020203" pitchFamily="34" charset="0"/>
              <a:cs typeface="Segoe UI" panose="020B0502040204020203" pitchFamily="34" charset="0"/>
              <a:sym typeface="Hammersmith One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EEA6C9F8-9D41-0544-7E0E-2B4EE571E907}"/>
              </a:ext>
            </a:extLst>
          </p:cNvPr>
          <p:cNvSpPr txBox="1"/>
          <p:nvPr/>
        </p:nvSpPr>
        <p:spPr>
          <a:xfrm>
            <a:off x="475166" y="118904"/>
            <a:ext cx="3669404" cy="1345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DỮ LIỆU LỚN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IS405.N11.HTCL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GVHD: </a:t>
            </a:r>
            <a:r>
              <a:rPr lang="en-US" sz="1500" b="1" dirty="0" err="1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Ths</a:t>
            </a: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. </a:t>
            </a:r>
            <a:r>
              <a:rPr lang="en-US" sz="1500" b="1" dirty="0" err="1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Nguyễn</a:t>
            </a: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 </a:t>
            </a:r>
            <a:r>
              <a:rPr lang="en-US" sz="1500" b="1" dirty="0" err="1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Hồ</a:t>
            </a: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 </a:t>
            </a:r>
            <a:r>
              <a:rPr lang="en-US" sz="1500" b="1" dirty="0" err="1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Duy</a:t>
            </a:r>
            <a:r>
              <a:rPr lang="en-US" sz="1500" b="1" dirty="0">
                <a:solidFill>
                  <a:srgbClr val="434343"/>
                </a:solidFill>
                <a:latin typeface="Montserrat" panose="00000500000000000000" pitchFamily="2" charset="0"/>
                <a:cs typeface="Leelawadee" panose="020B0502040204020203" pitchFamily="34" charset="-34"/>
                <a:sym typeface="Manjari"/>
              </a:rPr>
              <a:t> Tri</a:t>
            </a:r>
          </a:p>
          <a:p>
            <a:pPr algn="just">
              <a:lnSpc>
                <a:spcPct val="150000"/>
              </a:lnSpc>
            </a:pPr>
            <a:endParaRPr lang="en-US" sz="1500" b="1" spc="492" dirty="0">
              <a:solidFill>
                <a:srgbClr val="434343"/>
              </a:solidFill>
              <a:latin typeface="Montserrat" panose="00000500000000000000" pitchFamily="2" charset="0"/>
              <a:cs typeface="Leelawadee" panose="020B0502040204020203" pitchFamily="34" charset="-34"/>
            </a:endParaRPr>
          </a:p>
        </p:txBody>
      </p:sp>
      <p:sp>
        <p:nvSpPr>
          <p:cNvPr id="5" name="Google Shape;1884;p35">
            <a:extLst>
              <a:ext uri="{FF2B5EF4-FFF2-40B4-BE49-F238E27FC236}">
                <a16:creationId xmlns:a16="http://schemas.microsoft.com/office/drawing/2014/main" id="{0428D8E1-1603-5EDB-6831-97CDCB5639F6}"/>
              </a:ext>
            </a:extLst>
          </p:cNvPr>
          <p:cNvSpPr txBox="1">
            <a:spLocks/>
          </p:cNvSpPr>
          <p:nvPr/>
        </p:nvSpPr>
        <p:spPr>
          <a:xfrm>
            <a:off x="4433429" y="2802625"/>
            <a:ext cx="4616893" cy="132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Apache Pinot</a:t>
            </a:r>
          </a:p>
        </p:txBody>
      </p:sp>
      <p:sp>
        <p:nvSpPr>
          <p:cNvPr id="6" name="!!a">
            <a:extLst>
              <a:ext uri="{FF2B5EF4-FFF2-40B4-BE49-F238E27FC236}">
                <a16:creationId xmlns:a16="http://schemas.microsoft.com/office/drawing/2014/main" id="{C28032FB-8810-5F52-E92A-4BE7588F18AB}"/>
              </a:ext>
            </a:extLst>
          </p:cNvPr>
          <p:cNvSpPr txBox="1">
            <a:spLocks/>
          </p:cNvSpPr>
          <p:nvPr/>
        </p:nvSpPr>
        <p:spPr>
          <a:xfrm>
            <a:off x="4433429" y="525916"/>
            <a:ext cx="2330228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5CC9BF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MÃ ĐỀ TÀI 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242F1C-5AF9-A4E8-8570-B3F142AD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99" y="1234186"/>
            <a:ext cx="3804234" cy="3688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2CF6D3-345A-C264-BC22-1B48CA2E6DFF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126889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TỔNG QUAN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Apache Pinot </a:t>
            </a:r>
            <a:r>
              <a:rPr lang="en-US" sz="1200" dirty="0" err="1">
                <a:latin typeface="Barlow Semi Condensed" panose="00000506000000000000" pitchFamily="2" charset="0"/>
              </a:rPr>
              <a:t>là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gì</a:t>
            </a:r>
            <a:r>
              <a:rPr lang="en-US" sz="1200" dirty="0">
                <a:latin typeface="Barlow Semi Condensed" panose="00000506000000000000" pitchFamily="2" charset="0"/>
              </a:rPr>
              <a:t>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Barlow Semi Condensed" panose="00000506000000000000" pitchFamily="2" charset="0"/>
              </a:rPr>
              <a:t>Ứng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dụng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trưng</a:t>
            </a:r>
            <a:endParaRPr lang="en-US" sz="1200" dirty="0">
              <a:latin typeface="Barlow Semi Condensed" panose="00000506000000000000" pitchFamily="2" charset="0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70984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KIẾN TRÚC VÀ QUY TRÌNH HOẠT ĐỘNG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3913" y="30444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Kiến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trúc</a:t>
            </a:r>
            <a:r>
              <a:rPr lang="en-US" sz="1200" dirty="0">
                <a:latin typeface="Barlow Semi Condensed" panose="00000506000000000000" pitchFamily="2" charset="0"/>
              </a:rPr>
              <a:t> Pinot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Luồng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hoạt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động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200" dirty="0">
                <a:latin typeface="Barlow Semi Condensed" panose="00000506000000000000" pitchFamily="2" charset="0"/>
              </a:rPr>
              <a:t>Cách cài đặt Apache Pinot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4" y="1268896"/>
            <a:ext cx="337677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CÁCH CÀI ĐẶT APACHE PINOT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42318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7582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Cài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trên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hệ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điều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hành</a:t>
            </a:r>
            <a:r>
              <a:rPr lang="en-US" sz="1200" dirty="0">
                <a:latin typeface="Barlow Semi Condensed" panose="00000506000000000000" pitchFamily="2" charset="0"/>
              </a:rPr>
              <a:t> Ubuntu</a:t>
            </a:r>
            <a:endParaRPr sz="1200" dirty="0">
              <a:latin typeface="Barlow Semi Condensed" panose="00000506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496390" y="253983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 flipH="1">
            <a:off x="4529969" y="2542697"/>
            <a:ext cx="12" cy="13369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27855" y="126887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cxnSpLocks/>
          </p:cNvCxnSpPr>
          <p:nvPr/>
        </p:nvCxnSpPr>
        <p:spPr>
          <a:xfrm flipV="1">
            <a:off x="4527843" y="1189295"/>
            <a:ext cx="0" cy="12867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21;p54">
            <a:extLst>
              <a:ext uri="{FF2B5EF4-FFF2-40B4-BE49-F238E27FC236}">
                <a16:creationId xmlns:a16="http://schemas.microsoft.com/office/drawing/2014/main" id="{F730085C-1771-4122-CF8F-472B368D9352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F4C8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NỘI DUNG</a:t>
            </a:r>
          </a:p>
        </p:txBody>
      </p:sp>
      <p:sp>
        <p:nvSpPr>
          <p:cNvPr id="22" name="Google Shape;252;p27">
            <a:extLst>
              <a:ext uri="{FF2B5EF4-FFF2-40B4-BE49-F238E27FC236}">
                <a16:creationId xmlns:a16="http://schemas.microsoft.com/office/drawing/2014/main" id="{F1779132-F022-6690-E3AF-8B49B70A6E3C}"/>
              </a:ext>
            </a:extLst>
          </p:cNvPr>
          <p:cNvSpPr/>
          <p:nvPr/>
        </p:nvSpPr>
        <p:spPr>
          <a:xfrm>
            <a:off x="4467313" y="38831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56;p27">
            <a:extLst>
              <a:ext uri="{FF2B5EF4-FFF2-40B4-BE49-F238E27FC236}">
                <a16:creationId xmlns:a16="http://schemas.microsoft.com/office/drawing/2014/main" id="{7133441E-8BE9-FB5C-91D7-7248FB402FB0}"/>
              </a:ext>
            </a:extLst>
          </p:cNvPr>
          <p:cNvCxnSpPr>
            <a:cxnSpLocks/>
          </p:cNvCxnSpPr>
          <p:nvPr/>
        </p:nvCxnSpPr>
        <p:spPr>
          <a:xfrm flipV="1">
            <a:off x="4531813" y="3947665"/>
            <a:ext cx="0" cy="695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2;p27">
            <a:extLst>
              <a:ext uri="{FF2B5EF4-FFF2-40B4-BE49-F238E27FC236}">
                <a16:creationId xmlns:a16="http://schemas.microsoft.com/office/drawing/2014/main" id="{251647A7-3271-E9AE-A023-247FAAB4803C}"/>
              </a:ext>
            </a:extLst>
          </p:cNvPr>
          <p:cNvSpPr txBox="1">
            <a:spLocks/>
          </p:cNvSpPr>
          <p:nvPr/>
        </p:nvSpPr>
        <p:spPr>
          <a:xfrm>
            <a:off x="846013" y="377541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03.</a:t>
            </a:r>
            <a:r>
              <a:rPr lang="en-US" dirty="0"/>
              <a:t> </a:t>
            </a:r>
            <a:r>
              <a:rPr lang="en" dirty="0"/>
              <a:t>ƯU NHƯỢC ĐIỂM VÀ SO SÁNH</a:t>
            </a:r>
            <a:endParaRPr lang="en-US" dirty="0"/>
          </a:p>
        </p:txBody>
      </p:sp>
      <p:sp>
        <p:nvSpPr>
          <p:cNvPr id="27" name="Google Shape;243;p27">
            <a:extLst>
              <a:ext uri="{FF2B5EF4-FFF2-40B4-BE49-F238E27FC236}">
                <a16:creationId xmlns:a16="http://schemas.microsoft.com/office/drawing/2014/main" id="{1DD9EC41-CD08-84B1-FC1E-B6A4C2985666}"/>
              </a:ext>
            </a:extLst>
          </p:cNvPr>
          <p:cNvSpPr txBox="1">
            <a:spLocks/>
          </p:cNvSpPr>
          <p:nvPr/>
        </p:nvSpPr>
        <p:spPr>
          <a:xfrm>
            <a:off x="1323913" y="4110502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nhược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điểm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So </a:t>
            </a:r>
            <a:r>
              <a:rPr lang="en-US" sz="1200" dirty="0" err="1">
                <a:latin typeface="Barlow Semi Condensed" panose="00000506000000000000" pitchFamily="2" charset="0"/>
              </a:rPr>
              <a:t>sánh</a:t>
            </a:r>
            <a:r>
              <a:rPr lang="en-US" sz="1200" dirty="0">
                <a:latin typeface="Barlow Semi Condensed" panose="00000506000000000000" pitchFamily="2" charset="0"/>
              </a:rPr>
              <a:t> với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EFBE2-3CB2-26CF-1B7D-C84B8A53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" y="3379143"/>
            <a:ext cx="25605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64E6-3A29-15D3-994A-3682B01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79" y="4097295"/>
            <a:ext cx="256054" cy="39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E00D8-E6D5-D3A9-F147-58C1A96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46" y="2313569"/>
            <a:ext cx="256054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CC8D8-9460-4DBB-D855-B3A7F811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0" y="3912365"/>
            <a:ext cx="256054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D7898-329F-B38B-2A23-BA5C71B0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332299"/>
            <a:ext cx="256054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8C21-DCAD-AD46-ACE8-C302C79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3" y="1686931"/>
            <a:ext cx="256054" cy="396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0BA3B3-8360-B396-2C3F-807851C6BB4F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9177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27">
            <a:extLst>
              <a:ext uri="{FF2B5EF4-FFF2-40B4-BE49-F238E27FC236}">
                <a16:creationId xmlns:a16="http://schemas.microsoft.com/office/drawing/2014/main" id="{7B3C324D-1AF1-1BFD-A6F6-BF70A294455B}"/>
              </a:ext>
            </a:extLst>
          </p:cNvPr>
          <p:cNvSpPr txBox="1">
            <a:spLocks/>
          </p:cNvSpPr>
          <p:nvPr/>
        </p:nvSpPr>
        <p:spPr>
          <a:xfrm>
            <a:off x="720000" y="2729115"/>
            <a:ext cx="4795429" cy="19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 err="1">
                <a:latin typeface="Barlow Semi Condensed" panose="00000506000000000000" pitchFamily="2" charset="0"/>
              </a:rPr>
              <a:t>Kiến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trúc</a:t>
            </a:r>
            <a:r>
              <a:rPr lang="en-US" sz="1800" dirty="0">
                <a:latin typeface="Barlow Semi Condensed" panose="00000506000000000000" pitchFamily="2" charset="0"/>
              </a:rPr>
              <a:t> Pinot</a:t>
            </a:r>
          </a:p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 err="1">
                <a:latin typeface="Barlow Semi Condensed" panose="00000506000000000000" pitchFamily="2" charset="0"/>
              </a:rPr>
              <a:t>Luồng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hoạt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động</a:t>
            </a:r>
            <a:endParaRPr lang="en-US" sz="1800" dirty="0">
              <a:latin typeface="Barlow Semi Condensed" panose="00000506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A85-5358-721D-B247-DDCACCCF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72" y="393027"/>
            <a:ext cx="573074" cy="50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0954-6DFE-B081-CD99-201FF485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64" y="4231761"/>
            <a:ext cx="396274" cy="506012"/>
          </a:xfrm>
          <a:prstGeom prst="rect">
            <a:avLst/>
          </a:prstGeom>
        </p:spPr>
      </p:pic>
      <p:sp>
        <p:nvSpPr>
          <p:cNvPr id="2" name="Google Shape;242;p27">
            <a:extLst>
              <a:ext uri="{FF2B5EF4-FFF2-40B4-BE49-F238E27FC236}">
                <a16:creationId xmlns:a16="http://schemas.microsoft.com/office/drawing/2014/main" id="{F48861E0-EF8F-436A-63D5-34A934E3865D}"/>
              </a:ext>
            </a:extLst>
          </p:cNvPr>
          <p:cNvSpPr txBox="1">
            <a:spLocks/>
          </p:cNvSpPr>
          <p:nvPr/>
        </p:nvSpPr>
        <p:spPr>
          <a:xfrm>
            <a:off x="720000" y="1073705"/>
            <a:ext cx="6477802" cy="134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4800" dirty="0">
                <a:solidFill>
                  <a:schemeClr val="dk2"/>
                </a:solidFill>
              </a:rPr>
              <a:t>02.</a:t>
            </a:r>
            <a:r>
              <a:rPr lang="en-US" sz="4800" dirty="0"/>
              <a:t> KIẾN TRÚC VÀ QUY TRÌNH HOẠT ĐỘNG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819217-DA55-0B81-CBC7-B88E8F0676F7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4036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KIẾN TRÚC PINOT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Đồ họa 7">
            <a:extLst>
              <a:ext uri="{FF2B5EF4-FFF2-40B4-BE49-F238E27FC236}">
                <a16:creationId xmlns:a16="http://schemas.microsoft.com/office/drawing/2014/main" id="{DBCBD9A6-C616-3469-B8E0-31B7230B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99" y="920115"/>
            <a:ext cx="8018957" cy="37704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9C4533-8B3C-2C65-B6D8-3D448ECAA932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421E2-EF91-13A0-1C7D-EF8666CD0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" t="7208" r="3683"/>
          <a:stretch/>
        </p:blipFill>
        <p:spPr>
          <a:xfrm>
            <a:off x="1384300" y="1333500"/>
            <a:ext cx="6502400" cy="3352800"/>
          </a:xfrm>
          <a:prstGeom prst="rect">
            <a:avLst/>
          </a:prstGeom>
        </p:spPr>
      </p:pic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QUY TRÌNH HOẠT ĐỘNG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03152B-B183-4145-20B2-A90FCF97754F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0559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DATA INGESTION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7770B4-54CD-1DD9-25DD-902E2A6C5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382653"/>
              </p:ext>
            </p:extLst>
          </p:nvPr>
        </p:nvGraphicFramePr>
        <p:xfrm>
          <a:off x="1955800" y="1260764"/>
          <a:ext cx="5232400" cy="296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A982369A-B810-52BE-8AB8-6252B08D1FF3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0995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BATCH DATA FLOW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4940F1C5-C150-B031-0864-79B9940EC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90" y="920115"/>
            <a:ext cx="4771619" cy="36443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AEDBB3-8690-E010-5DB7-B0C29AF067CB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639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REAL-TIME DATA FLOW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Đồ họa 4">
            <a:extLst>
              <a:ext uri="{FF2B5EF4-FFF2-40B4-BE49-F238E27FC236}">
                <a16:creationId xmlns:a16="http://schemas.microsoft.com/office/drawing/2014/main" id="{9B50FFDF-7130-BE46-F05E-A088DCDE0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0200" y="1045495"/>
            <a:ext cx="5943600" cy="39909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DAF9A1-B2BC-9470-8CCA-C951D08880ED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2798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-US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TRUY VẤN TRONG PINOT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Đồ họa 5">
            <a:extLst>
              <a:ext uri="{FF2B5EF4-FFF2-40B4-BE49-F238E27FC236}">
                <a16:creationId xmlns:a16="http://schemas.microsoft.com/office/drawing/2014/main" id="{C6E3D647-3010-1C77-0754-26390E3A3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209" y="1022683"/>
            <a:ext cx="7223582" cy="38018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9D4B1F-7964-2D70-CAF8-DA80CEDD3FA1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05429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126889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TỔNG QUAN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Apache Pinot </a:t>
            </a:r>
            <a:r>
              <a:rPr lang="en-US" sz="1200" dirty="0" err="1">
                <a:latin typeface="Barlow Semi Condensed" panose="00000506000000000000" pitchFamily="2" charset="0"/>
              </a:rPr>
              <a:t>là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gì</a:t>
            </a:r>
            <a:r>
              <a:rPr lang="en-US" sz="1200" dirty="0">
                <a:latin typeface="Barlow Semi Condensed" panose="00000506000000000000" pitchFamily="2" charset="0"/>
              </a:rPr>
              <a:t>?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Mô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hình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lưu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trữ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Barlow Semi Condensed" panose="00000506000000000000" pitchFamily="2" charset="0"/>
              </a:rPr>
              <a:t>Ứng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dụng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trưng</a:t>
            </a:r>
            <a:endParaRPr lang="en-US" sz="1200" dirty="0">
              <a:latin typeface="Barlow Semi Condensed" panose="00000506000000000000" pitchFamily="2" charset="0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70984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KIẾN TRÚC VÀ QUY TRÌNH HOẠT ĐỘNG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304492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Kiến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trúc</a:t>
            </a:r>
            <a:r>
              <a:rPr lang="en-US" sz="1200" dirty="0">
                <a:latin typeface="Barlow Semi Condensed" panose="00000506000000000000" pitchFamily="2" charset="0"/>
              </a:rPr>
              <a:t> Pinot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Luồng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hoạt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động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200" dirty="0">
                <a:latin typeface="Barlow Semi Condensed" panose="00000506000000000000" pitchFamily="2" charset="0"/>
              </a:rPr>
              <a:t>Cách cài đặt Apache Pinot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4" y="1268896"/>
            <a:ext cx="337677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CÁCH CÀI ĐẶT APACHE PINOT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42318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7582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Cài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trên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hệ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điều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hành</a:t>
            </a:r>
            <a:r>
              <a:rPr lang="en-US" sz="1200" dirty="0">
                <a:latin typeface="Barlow Semi Condensed" panose="00000506000000000000" pitchFamily="2" charset="0"/>
              </a:rPr>
              <a:t> Ubuntu</a:t>
            </a:r>
            <a:endParaRPr sz="1200" dirty="0">
              <a:latin typeface="Barlow Semi Condensed" panose="00000506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496390" y="253983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 flipH="1">
            <a:off x="4529969" y="2542697"/>
            <a:ext cx="12" cy="13369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27855" y="126887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cxnSpLocks/>
          </p:cNvCxnSpPr>
          <p:nvPr/>
        </p:nvCxnSpPr>
        <p:spPr>
          <a:xfrm flipV="1">
            <a:off x="4527843" y="1189295"/>
            <a:ext cx="0" cy="12867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21;p54">
            <a:extLst>
              <a:ext uri="{FF2B5EF4-FFF2-40B4-BE49-F238E27FC236}">
                <a16:creationId xmlns:a16="http://schemas.microsoft.com/office/drawing/2014/main" id="{F730085C-1771-4122-CF8F-472B368D9352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F4C8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NỘI DUNG</a:t>
            </a:r>
          </a:p>
        </p:txBody>
      </p:sp>
      <p:sp>
        <p:nvSpPr>
          <p:cNvPr id="22" name="Google Shape;252;p27">
            <a:extLst>
              <a:ext uri="{FF2B5EF4-FFF2-40B4-BE49-F238E27FC236}">
                <a16:creationId xmlns:a16="http://schemas.microsoft.com/office/drawing/2014/main" id="{F1779132-F022-6690-E3AF-8B49B70A6E3C}"/>
              </a:ext>
            </a:extLst>
          </p:cNvPr>
          <p:cNvSpPr/>
          <p:nvPr/>
        </p:nvSpPr>
        <p:spPr>
          <a:xfrm>
            <a:off x="4467313" y="38831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56;p27">
            <a:extLst>
              <a:ext uri="{FF2B5EF4-FFF2-40B4-BE49-F238E27FC236}">
                <a16:creationId xmlns:a16="http://schemas.microsoft.com/office/drawing/2014/main" id="{7133441E-8BE9-FB5C-91D7-7248FB402FB0}"/>
              </a:ext>
            </a:extLst>
          </p:cNvPr>
          <p:cNvCxnSpPr>
            <a:cxnSpLocks/>
          </p:cNvCxnSpPr>
          <p:nvPr/>
        </p:nvCxnSpPr>
        <p:spPr>
          <a:xfrm flipV="1">
            <a:off x="4531813" y="3947665"/>
            <a:ext cx="0" cy="695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2;p27">
            <a:extLst>
              <a:ext uri="{FF2B5EF4-FFF2-40B4-BE49-F238E27FC236}">
                <a16:creationId xmlns:a16="http://schemas.microsoft.com/office/drawing/2014/main" id="{251647A7-3271-E9AE-A023-247FAAB4803C}"/>
              </a:ext>
            </a:extLst>
          </p:cNvPr>
          <p:cNvSpPr txBox="1">
            <a:spLocks/>
          </p:cNvSpPr>
          <p:nvPr/>
        </p:nvSpPr>
        <p:spPr>
          <a:xfrm>
            <a:off x="846013" y="377541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03.</a:t>
            </a:r>
            <a:r>
              <a:rPr lang="en-US" dirty="0"/>
              <a:t> </a:t>
            </a:r>
            <a:r>
              <a:rPr lang="en" dirty="0"/>
              <a:t>ƯU NHƯỢC ĐIỂM VÀ SO SÁNH</a:t>
            </a:r>
            <a:endParaRPr lang="en-US" dirty="0"/>
          </a:p>
        </p:txBody>
      </p:sp>
      <p:sp>
        <p:nvSpPr>
          <p:cNvPr id="27" name="Google Shape;243;p27">
            <a:extLst>
              <a:ext uri="{FF2B5EF4-FFF2-40B4-BE49-F238E27FC236}">
                <a16:creationId xmlns:a16="http://schemas.microsoft.com/office/drawing/2014/main" id="{1DD9EC41-CD08-84B1-FC1E-B6A4C2985666}"/>
              </a:ext>
            </a:extLst>
          </p:cNvPr>
          <p:cNvSpPr txBox="1">
            <a:spLocks/>
          </p:cNvSpPr>
          <p:nvPr/>
        </p:nvSpPr>
        <p:spPr>
          <a:xfrm>
            <a:off x="1323913" y="4110502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nhược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điểm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So </a:t>
            </a:r>
            <a:r>
              <a:rPr lang="en-US" sz="1200" dirty="0" err="1">
                <a:latin typeface="Barlow Semi Condensed" panose="00000506000000000000" pitchFamily="2" charset="0"/>
              </a:rPr>
              <a:t>sánh</a:t>
            </a:r>
            <a:r>
              <a:rPr lang="en-US" sz="1200" dirty="0">
                <a:latin typeface="Barlow Semi Condensed" panose="00000506000000000000" pitchFamily="2" charset="0"/>
              </a:rPr>
              <a:t> với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EFBE2-3CB2-26CF-1B7D-C84B8A53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" y="3379143"/>
            <a:ext cx="25605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64E6-3A29-15D3-994A-3682B01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79" y="4097295"/>
            <a:ext cx="256054" cy="39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E00D8-E6D5-D3A9-F147-58C1A96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46" y="2313569"/>
            <a:ext cx="256054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CC8D8-9460-4DBB-D855-B3A7F811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0" y="3912365"/>
            <a:ext cx="256054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D7898-329F-B38B-2A23-BA5C71B0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332299"/>
            <a:ext cx="256054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8C21-DCAD-AD46-ACE8-C302C79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3" y="1686931"/>
            <a:ext cx="256054" cy="396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1C5981-4CB5-8B79-307C-72877AA8ABD9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4941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27">
            <a:extLst>
              <a:ext uri="{FF2B5EF4-FFF2-40B4-BE49-F238E27FC236}">
                <a16:creationId xmlns:a16="http://schemas.microsoft.com/office/drawing/2014/main" id="{7B3C324D-1AF1-1BFD-A6F6-BF70A294455B}"/>
              </a:ext>
            </a:extLst>
          </p:cNvPr>
          <p:cNvSpPr txBox="1">
            <a:spLocks/>
          </p:cNvSpPr>
          <p:nvPr/>
        </p:nvSpPr>
        <p:spPr>
          <a:xfrm>
            <a:off x="4048723" y="2307692"/>
            <a:ext cx="4795429" cy="19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lnSpc>
                <a:spcPct val="150000"/>
              </a:lnSpc>
              <a:buSzPct val="100000"/>
            </a:pPr>
            <a:r>
              <a:rPr lang="en-US" sz="18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>
              <a:lnSpc>
                <a:spcPct val="150000"/>
              </a:lnSpc>
              <a:buSzPct val="100000"/>
            </a:pPr>
            <a:r>
              <a:rPr lang="en-US" sz="1800" dirty="0">
                <a:latin typeface="Barlow Semi Condensed" panose="00000506000000000000" pitchFamily="2" charset="0"/>
              </a:rPr>
              <a:t>Apache Pinot </a:t>
            </a:r>
            <a:r>
              <a:rPr lang="en-US" sz="1800" dirty="0" err="1">
                <a:latin typeface="Barlow Semi Condensed" panose="00000506000000000000" pitchFamily="2" charset="0"/>
              </a:rPr>
              <a:t>là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gì</a:t>
            </a:r>
            <a:r>
              <a:rPr lang="en-US" sz="1800" dirty="0">
                <a:latin typeface="Barlow Semi Condensed" panose="00000506000000000000" pitchFamily="2" charset="0"/>
              </a:rPr>
              <a:t>?</a:t>
            </a:r>
          </a:p>
          <a:p>
            <a:pPr marL="0" indent="0">
              <a:lnSpc>
                <a:spcPct val="150000"/>
              </a:lnSpc>
              <a:buSzPct val="100000"/>
            </a:pPr>
            <a:r>
              <a:rPr lang="en-US" sz="1800" dirty="0" err="1">
                <a:latin typeface="Barlow Semi Condensed" panose="00000506000000000000" pitchFamily="2" charset="0"/>
              </a:rPr>
              <a:t>Mô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hình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lưu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trữ</a:t>
            </a:r>
            <a:endParaRPr lang="en-US" sz="1800" dirty="0">
              <a:latin typeface="Barlow Semi Condensed" panose="00000506000000000000" pitchFamily="2" charset="0"/>
            </a:endParaRPr>
          </a:p>
          <a:p>
            <a:pPr marL="0" indent="0">
              <a:lnSpc>
                <a:spcPct val="150000"/>
              </a:lnSpc>
              <a:buSzPct val="100000"/>
            </a:pPr>
            <a:r>
              <a:rPr lang="en-US" sz="1800" dirty="0" err="1">
                <a:latin typeface="Barlow Semi Condensed" panose="00000506000000000000" pitchFamily="2" charset="0"/>
              </a:rPr>
              <a:t>Ứng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dụng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đặc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trưng</a:t>
            </a:r>
            <a:endParaRPr lang="en-US" sz="1800" dirty="0">
              <a:latin typeface="Barlow Semi Condensed" panose="00000506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A85-5358-721D-B247-DDCACCCF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2" y="405727"/>
            <a:ext cx="573074" cy="50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0954-6DFE-B081-CD99-201FF485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64" y="4231761"/>
            <a:ext cx="396274" cy="506012"/>
          </a:xfrm>
          <a:prstGeom prst="rect">
            <a:avLst/>
          </a:prstGeom>
        </p:spPr>
      </p:pic>
      <p:sp>
        <p:nvSpPr>
          <p:cNvPr id="11" name="Google Shape;240;p27">
            <a:extLst>
              <a:ext uri="{FF2B5EF4-FFF2-40B4-BE49-F238E27FC236}">
                <a16:creationId xmlns:a16="http://schemas.microsoft.com/office/drawing/2014/main" id="{8F3672E5-1DBD-C058-6A9D-2D9A4C37134B}"/>
              </a:ext>
            </a:extLst>
          </p:cNvPr>
          <p:cNvSpPr txBox="1">
            <a:spLocks/>
          </p:cNvSpPr>
          <p:nvPr/>
        </p:nvSpPr>
        <p:spPr>
          <a:xfrm>
            <a:off x="3063489" y="576050"/>
            <a:ext cx="5785689" cy="183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5400" dirty="0">
                <a:solidFill>
                  <a:schemeClr val="dk2"/>
                </a:solidFill>
              </a:rPr>
              <a:t>03.</a:t>
            </a:r>
            <a:r>
              <a:rPr lang="en-US" sz="5400" dirty="0"/>
              <a:t> </a:t>
            </a:r>
            <a:r>
              <a:rPr lang="en" sz="5400" dirty="0"/>
              <a:t>ƯU NHƯỢC ĐIỂM VÀ SO SÁNH</a:t>
            </a:r>
            <a:endParaRPr lang="en-US" sz="5400" dirty="0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BE432547-1E5F-CFB2-0CFB-49BBE3D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43" y="1902292"/>
            <a:ext cx="4585784" cy="204039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DF3B3EA-D65E-1238-F8B1-E2250186DCC2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4576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a">
            <a:extLst>
              <a:ext uri="{FF2B5EF4-FFF2-40B4-BE49-F238E27FC236}">
                <a16:creationId xmlns:a16="http://schemas.microsoft.com/office/drawing/2014/main" id="{61365DF0-B44D-0B62-D7B0-8A6DDD6C3BE8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5CC9BF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THÀNH VIÊN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BCFB6-BE74-0A2A-996D-D7C75C19C118}"/>
              </a:ext>
            </a:extLst>
          </p:cNvPr>
          <p:cNvGrpSpPr/>
          <p:nvPr/>
        </p:nvGrpSpPr>
        <p:grpSpPr>
          <a:xfrm>
            <a:off x="2703506" y="1579083"/>
            <a:ext cx="1326738" cy="1967230"/>
            <a:chOff x="1492900" y="1501000"/>
            <a:chExt cx="2106531" cy="2838403"/>
          </a:xfrm>
        </p:grpSpPr>
        <p:sp>
          <p:nvSpPr>
            <p:cNvPr id="9" name="Google Shape;1549;p71">
              <a:extLst>
                <a:ext uri="{FF2B5EF4-FFF2-40B4-BE49-F238E27FC236}">
                  <a16:creationId xmlns:a16="http://schemas.microsoft.com/office/drawing/2014/main" id="{99A7EB0C-BA51-1D70-690B-28FF927FABB4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0" name="Google Shape;1550;p71">
              <a:extLst>
                <a:ext uri="{FF2B5EF4-FFF2-40B4-BE49-F238E27FC236}">
                  <a16:creationId xmlns:a16="http://schemas.microsoft.com/office/drawing/2014/main" id="{CC713783-F607-B30F-F4CC-33EC800390E2}"/>
                </a:ext>
              </a:extLst>
            </p:cNvPr>
            <p:cNvSpPr/>
            <p:nvPr/>
          </p:nvSpPr>
          <p:spPr>
            <a:xfrm>
              <a:off x="1492900" y="3322459"/>
              <a:ext cx="2106531" cy="101694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58" y="1"/>
                  </a:moveTo>
                  <a:cubicBezTo>
                    <a:pt x="3739" y="1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76" y="1"/>
                    <a:pt x="19758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1" name="Google Shape;1551;p71">
              <a:extLst>
                <a:ext uri="{FF2B5EF4-FFF2-40B4-BE49-F238E27FC236}">
                  <a16:creationId xmlns:a16="http://schemas.microsoft.com/office/drawing/2014/main" id="{E657740C-1337-7C54-B38A-301D346BED85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2" name="Google Shape;1552;p71">
              <a:extLst>
                <a:ext uri="{FF2B5EF4-FFF2-40B4-BE49-F238E27FC236}">
                  <a16:creationId xmlns:a16="http://schemas.microsoft.com/office/drawing/2014/main" id="{BF12073B-7E46-DFE5-F4A7-67EF0EFFDDFF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3" name="Google Shape;1553;p71">
              <a:extLst>
                <a:ext uri="{FF2B5EF4-FFF2-40B4-BE49-F238E27FC236}">
                  <a16:creationId xmlns:a16="http://schemas.microsoft.com/office/drawing/2014/main" id="{D09EF705-2E7A-FC2C-6DA3-72DFA9ED6BF8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4" name="Google Shape;1554;p71">
              <a:extLst>
                <a:ext uri="{FF2B5EF4-FFF2-40B4-BE49-F238E27FC236}">
                  <a16:creationId xmlns:a16="http://schemas.microsoft.com/office/drawing/2014/main" id="{1F151301-F690-623A-F1EB-B3F677107679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5" name="Google Shape;1555;p71">
              <a:extLst>
                <a:ext uri="{FF2B5EF4-FFF2-40B4-BE49-F238E27FC236}">
                  <a16:creationId xmlns:a16="http://schemas.microsoft.com/office/drawing/2014/main" id="{1F1FC23B-4F14-E86F-1430-4C0208BFAEBA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6" name="Google Shape;1556;p71">
              <a:extLst>
                <a:ext uri="{FF2B5EF4-FFF2-40B4-BE49-F238E27FC236}">
                  <a16:creationId xmlns:a16="http://schemas.microsoft.com/office/drawing/2014/main" id="{C545EF54-E0CE-15CD-1F91-15D2BDC66221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7" name="Google Shape;1557;p71">
              <a:extLst>
                <a:ext uri="{FF2B5EF4-FFF2-40B4-BE49-F238E27FC236}">
                  <a16:creationId xmlns:a16="http://schemas.microsoft.com/office/drawing/2014/main" id="{D73CD78D-2669-7BC2-5D22-2FEAD73CF752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8" name="Google Shape;1558;p71">
              <a:extLst>
                <a:ext uri="{FF2B5EF4-FFF2-40B4-BE49-F238E27FC236}">
                  <a16:creationId xmlns:a16="http://schemas.microsoft.com/office/drawing/2014/main" id="{DF72F901-7826-4CFB-6C8D-247F9843E5F0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19" name="Google Shape;1559;p71">
              <a:extLst>
                <a:ext uri="{FF2B5EF4-FFF2-40B4-BE49-F238E27FC236}">
                  <a16:creationId xmlns:a16="http://schemas.microsoft.com/office/drawing/2014/main" id="{980A9942-A00F-D0C5-6D83-1B121989908F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" name="Google Shape;1560;p71">
              <a:extLst>
                <a:ext uri="{FF2B5EF4-FFF2-40B4-BE49-F238E27FC236}">
                  <a16:creationId xmlns:a16="http://schemas.microsoft.com/office/drawing/2014/main" id="{051A2BE5-4BD5-4361-1AE4-EC2B06DE66D9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" name="Google Shape;1561;p71">
              <a:extLst>
                <a:ext uri="{FF2B5EF4-FFF2-40B4-BE49-F238E27FC236}">
                  <a16:creationId xmlns:a16="http://schemas.microsoft.com/office/drawing/2014/main" id="{5EC58A2E-9A4C-4B3C-0540-EE136E8903EF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2" name="Google Shape;1562;p71">
              <a:extLst>
                <a:ext uri="{FF2B5EF4-FFF2-40B4-BE49-F238E27FC236}">
                  <a16:creationId xmlns:a16="http://schemas.microsoft.com/office/drawing/2014/main" id="{78520B93-D261-979F-29D4-7B6B013ED8CE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3" name="Google Shape;1563;p71">
              <a:extLst>
                <a:ext uri="{FF2B5EF4-FFF2-40B4-BE49-F238E27FC236}">
                  <a16:creationId xmlns:a16="http://schemas.microsoft.com/office/drawing/2014/main" id="{C76F36FE-D0A5-12F9-1E2C-2106FFAB3C22}"/>
                </a:ext>
              </a:extLst>
            </p:cNvPr>
            <p:cNvSpPr/>
            <p:nvPr/>
          </p:nvSpPr>
          <p:spPr>
            <a:xfrm>
              <a:off x="1621488" y="3951860"/>
              <a:ext cx="1883203" cy="33900"/>
            </a:xfrm>
            <a:custGeom>
              <a:avLst/>
              <a:gdLst/>
              <a:ahLst/>
              <a:cxnLst/>
              <a:rect l="l" t="t" r="r" b="b"/>
              <a:pathLst>
                <a:path w="33831" h="609" extrusionOk="0">
                  <a:moveTo>
                    <a:pt x="304" y="1"/>
                  </a:moveTo>
                  <a:lnTo>
                    <a:pt x="0" y="609"/>
                  </a:lnTo>
                  <a:lnTo>
                    <a:pt x="33831" y="609"/>
                  </a:lnTo>
                  <a:lnTo>
                    <a:pt x="33557" y="1"/>
                  </a:lnTo>
                  <a:close/>
                </a:path>
              </a:pathLst>
            </a:custGeom>
            <a:solidFill>
              <a:srgbClr val="DEE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4" name="Google Shape;1564;p71">
              <a:extLst>
                <a:ext uri="{FF2B5EF4-FFF2-40B4-BE49-F238E27FC236}">
                  <a16:creationId xmlns:a16="http://schemas.microsoft.com/office/drawing/2014/main" id="{801217F1-DE66-FCF9-6AD8-D78273D39662}"/>
                </a:ext>
              </a:extLst>
            </p:cNvPr>
            <p:cNvSpPr/>
            <p:nvPr/>
          </p:nvSpPr>
          <p:spPr>
            <a:xfrm>
              <a:off x="1531810" y="4166781"/>
              <a:ext cx="2042293" cy="33844"/>
            </a:xfrm>
            <a:custGeom>
              <a:avLst/>
              <a:gdLst/>
              <a:ahLst/>
              <a:cxnLst/>
              <a:rect l="l" t="t" r="r" b="b"/>
              <a:pathLst>
                <a:path w="36689" h="608" extrusionOk="0">
                  <a:moveTo>
                    <a:pt x="244" y="0"/>
                  </a:moveTo>
                  <a:lnTo>
                    <a:pt x="0" y="608"/>
                  </a:lnTo>
                  <a:lnTo>
                    <a:pt x="36688" y="608"/>
                  </a:lnTo>
                  <a:lnTo>
                    <a:pt x="36506" y="0"/>
                  </a:lnTo>
                  <a:close/>
                </a:path>
              </a:pathLst>
            </a:custGeom>
            <a:solidFill>
              <a:srgbClr val="DEE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5" name="Google Shape;1565;p71">
              <a:extLst>
                <a:ext uri="{FF2B5EF4-FFF2-40B4-BE49-F238E27FC236}">
                  <a16:creationId xmlns:a16="http://schemas.microsoft.com/office/drawing/2014/main" id="{9DE157C0-9571-1A51-A06A-368EE4448E39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6" name="Google Shape;1566;p71">
              <a:extLst>
                <a:ext uri="{FF2B5EF4-FFF2-40B4-BE49-F238E27FC236}">
                  <a16:creationId xmlns:a16="http://schemas.microsoft.com/office/drawing/2014/main" id="{EF2FBA41-9D7A-7034-555F-E88C57581810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BAE74A-8BDF-3778-0B05-F21D4F70D5C2}"/>
              </a:ext>
            </a:extLst>
          </p:cNvPr>
          <p:cNvGrpSpPr/>
          <p:nvPr/>
        </p:nvGrpSpPr>
        <p:grpSpPr>
          <a:xfrm>
            <a:off x="5029257" y="1588135"/>
            <a:ext cx="1326738" cy="1967230"/>
            <a:chOff x="1500300" y="1501000"/>
            <a:chExt cx="2106492" cy="2837274"/>
          </a:xfrm>
        </p:grpSpPr>
        <p:grpSp>
          <p:nvGrpSpPr>
            <p:cNvPr id="28" name="Google Shape;1585;p72">
              <a:extLst>
                <a:ext uri="{FF2B5EF4-FFF2-40B4-BE49-F238E27FC236}">
                  <a16:creationId xmlns:a16="http://schemas.microsoft.com/office/drawing/2014/main" id="{6E0CAC53-29DF-01C7-A141-F50E5C915835}"/>
                </a:ext>
              </a:extLst>
            </p:cNvPr>
            <p:cNvGrpSpPr/>
            <p:nvPr/>
          </p:nvGrpSpPr>
          <p:grpSpPr>
            <a:xfrm>
              <a:off x="1500300" y="3321374"/>
              <a:ext cx="2106492" cy="1016900"/>
              <a:chOff x="1500300" y="3321374"/>
              <a:chExt cx="2106492" cy="1016900"/>
            </a:xfrm>
          </p:grpSpPr>
          <p:sp>
            <p:nvSpPr>
              <p:cNvPr id="44" name="Google Shape;1586;p72">
                <a:extLst>
                  <a:ext uri="{FF2B5EF4-FFF2-40B4-BE49-F238E27FC236}">
                    <a16:creationId xmlns:a16="http://schemas.microsoft.com/office/drawing/2014/main" id="{06681A5B-9869-3FF9-C3CE-5B08FB7ADDFB}"/>
                  </a:ext>
                </a:extLst>
              </p:cNvPr>
              <p:cNvSpPr/>
              <p:nvPr/>
            </p:nvSpPr>
            <p:spPr>
              <a:xfrm>
                <a:off x="2295540" y="3321374"/>
                <a:ext cx="605775" cy="3541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6362" extrusionOk="0">
                    <a:moveTo>
                      <a:pt x="5472" y="1"/>
                    </a:moveTo>
                    <a:cubicBezTo>
                      <a:pt x="3496" y="1"/>
                      <a:pt x="1733" y="274"/>
                      <a:pt x="122" y="761"/>
                    </a:cubicBezTo>
                    <a:cubicBezTo>
                      <a:pt x="1" y="2432"/>
                      <a:pt x="305" y="6141"/>
                      <a:pt x="5320" y="6353"/>
                    </a:cubicBezTo>
                    <a:cubicBezTo>
                      <a:pt x="5451" y="6359"/>
                      <a:pt x="5580" y="6362"/>
                      <a:pt x="5705" y="6362"/>
                    </a:cubicBezTo>
                    <a:cubicBezTo>
                      <a:pt x="10421" y="6362"/>
                      <a:pt x="10883" y="2538"/>
                      <a:pt x="10883" y="791"/>
                    </a:cubicBezTo>
                    <a:cubicBezTo>
                      <a:pt x="9272" y="305"/>
                      <a:pt x="7478" y="1"/>
                      <a:pt x="5472" y="1"/>
                    </a:cubicBezTo>
                    <a:close/>
                  </a:path>
                </a:pathLst>
              </a:custGeom>
              <a:solidFill>
                <a:srgbClr val="B9AAB5"/>
              </a:solidFill>
              <a:ln w="9525" cap="flat" cmpd="sng">
                <a:solidFill>
                  <a:srgbClr val="B9AA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Google Shape;1587;p72">
                <a:extLst>
                  <a:ext uri="{FF2B5EF4-FFF2-40B4-BE49-F238E27FC236}">
                    <a16:creationId xmlns:a16="http://schemas.microsoft.com/office/drawing/2014/main" id="{3E904AE1-C832-60CA-3CA3-2FB8B964EAB5}"/>
                  </a:ext>
                </a:extLst>
              </p:cNvPr>
              <p:cNvSpPr/>
              <p:nvPr/>
            </p:nvSpPr>
            <p:spPr>
              <a:xfrm>
                <a:off x="1500300" y="3363679"/>
                <a:ext cx="2106492" cy="974595"/>
              </a:xfrm>
              <a:custGeom>
                <a:avLst/>
                <a:gdLst/>
                <a:ahLst/>
                <a:cxnLst/>
                <a:rect l="l" t="t" r="r" b="b"/>
                <a:pathLst>
                  <a:path w="37844" h="17509" extrusionOk="0">
                    <a:moveTo>
                      <a:pt x="14408" y="1"/>
                    </a:moveTo>
                    <a:lnTo>
                      <a:pt x="14408" y="1"/>
                    </a:lnTo>
                    <a:cubicBezTo>
                      <a:pt x="2888" y="3435"/>
                      <a:pt x="1" y="17508"/>
                      <a:pt x="1" y="17508"/>
                    </a:cubicBezTo>
                    <a:lnTo>
                      <a:pt x="37844" y="17508"/>
                    </a:lnTo>
                    <a:cubicBezTo>
                      <a:pt x="37844" y="17508"/>
                      <a:pt x="36263" y="3557"/>
                      <a:pt x="25169" y="31"/>
                    </a:cubicBezTo>
                    <a:cubicBezTo>
                      <a:pt x="25169" y="1778"/>
                      <a:pt x="24707" y="5602"/>
                      <a:pt x="19991" y="5602"/>
                    </a:cubicBezTo>
                    <a:cubicBezTo>
                      <a:pt x="19866" y="5602"/>
                      <a:pt x="19737" y="5599"/>
                      <a:pt x="19606" y="5593"/>
                    </a:cubicBezTo>
                    <a:cubicBezTo>
                      <a:pt x="14591" y="5381"/>
                      <a:pt x="14287" y="1672"/>
                      <a:pt x="14408" y="1"/>
                    </a:cubicBezTo>
                    <a:close/>
                  </a:path>
                </a:pathLst>
              </a:custGeom>
              <a:solidFill>
                <a:srgbClr val="B9AAB5"/>
              </a:solidFill>
              <a:ln w="9525" cap="flat" cmpd="sng">
                <a:solidFill>
                  <a:srgbClr val="B9AAB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29" name="Google Shape;1588;p72">
              <a:extLst>
                <a:ext uri="{FF2B5EF4-FFF2-40B4-BE49-F238E27FC236}">
                  <a16:creationId xmlns:a16="http://schemas.microsoft.com/office/drawing/2014/main" id="{0D8D3CEB-CA31-3191-A907-C8208308D4BD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0" name="Google Shape;1589;p72">
              <a:extLst>
                <a:ext uri="{FF2B5EF4-FFF2-40B4-BE49-F238E27FC236}">
                  <a16:creationId xmlns:a16="http://schemas.microsoft.com/office/drawing/2014/main" id="{65CB5E41-D52B-E469-4B01-B68A548BD593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1" name="Google Shape;1590;p72">
              <a:extLst>
                <a:ext uri="{FF2B5EF4-FFF2-40B4-BE49-F238E27FC236}">
                  <a16:creationId xmlns:a16="http://schemas.microsoft.com/office/drawing/2014/main" id="{370BE89F-5054-997B-7DD0-E7C80CE98513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2" name="Google Shape;1591;p72">
              <a:extLst>
                <a:ext uri="{FF2B5EF4-FFF2-40B4-BE49-F238E27FC236}">
                  <a16:creationId xmlns:a16="http://schemas.microsoft.com/office/drawing/2014/main" id="{A60675BB-92DA-2971-4B2A-3225AEA2F94D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3" name="Google Shape;1592;p72">
              <a:extLst>
                <a:ext uri="{FF2B5EF4-FFF2-40B4-BE49-F238E27FC236}">
                  <a16:creationId xmlns:a16="http://schemas.microsoft.com/office/drawing/2014/main" id="{D27B7BF9-DB5A-8F98-D659-4AB0174A9332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4" name="Google Shape;1593;p72">
              <a:extLst>
                <a:ext uri="{FF2B5EF4-FFF2-40B4-BE49-F238E27FC236}">
                  <a16:creationId xmlns:a16="http://schemas.microsoft.com/office/drawing/2014/main" id="{A3E1F942-D0A8-05AA-A033-AFA07E6266B6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5" name="Google Shape;1594;p72">
              <a:extLst>
                <a:ext uri="{FF2B5EF4-FFF2-40B4-BE49-F238E27FC236}">
                  <a16:creationId xmlns:a16="http://schemas.microsoft.com/office/drawing/2014/main" id="{E810722E-A638-C180-ABFF-47640F25183B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6" name="Google Shape;1595;p72">
              <a:extLst>
                <a:ext uri="{FF2B5EF4-FFF2-40B4-BE49-F238E27FC236}">
                  <a16:creationId xmlns:a16="http://schemas.microsoft.com/office/drawing/2014/main" id="{84CD0D3C-7B4D-804B-5642-686ACED0A18F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7" name="Google Shape;1596;p72">
              <a:extLst>
                <a:ext uri="{FF2B5EF4-FFF2-40B4-BE49-F238E27FC236}">
                  <a16:creationId xmlns:a16="http://schemas.microsoft.com/office/drawing/2014/main" id="{BFC48BDE-9AD8-CA4F-FA3E-1D26D5BB3758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8" name="Google Shape;1597;p72">
              <a:extLst>
                <a:ext uri="{FF2B5EF4-FFF2-40B4-BE49-F238E27FC236}">
                  <a16:creationId xmlns:a16="http://schemas.microsoft.com/office/drawing/2014/main" id="{DC64A122-7EBB-2819-4AC5-5AF9F7758B60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39" name="Google Shape;1598;p72">
              <a:extLst>
                <a:ext uri="{FF2B5EF4-FFF2-40B4-BE49-F238E27FC236}">
                  <a16:creationId xmlns:a16="http://schemas.microsoft.com/office/drawing/2014/main" id="{46E53A17-B2C9-1A85-4182-BD002DBF92D9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40" name="Google Shape;1599;p72">
              <a:extLst>
                <a:ext uri="{FF2B5EF4-FFF2-40B4-BE49-F238E27FC236}">
                  <a16:creationId xmlns:a16="http://schemas.microsoft.com/office/drawing/2014/main" id="{83BE0B3F-AB64-61D0-1723-9AC6C842D0BB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41" name="Google Shape;1600;p72">
              <a:extLst>
                <a:ext uri="{FF2B5EF4-FFF2-40B4-BE49-F238E27FC236}">
                  <a16:creationId xmlns:a16="http://schemas.microsoft.com/office/drawing/2014/main" id="{F12A4CF8-BEF8-8504-BCAF-713A2744CEB6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42" name="Google Shape;1601;p72">
              <a:extLst>
                <a:ext uri="{FF2B5EF4-FFF2-40B4-BE49-F238E27FC236}">
                  <a16:creationId xmlns:a16="http://schemas.microsoft.com/office/drawing/2014/main" id="{98A276B6-1323-4FA3-64E9-5CDDE74F5844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43" name="Google Shape;1602;p72">
              <a:extLst>
                <a:ext uri="{FF2B5EF4-FFF2-40B4-BE49-F238E27FC236}">
                  <a16:creationId xmlns:a16="http://schemas.microsoft.com/office/drawing/2014/main" id="{6A3BFE45-DD3A-810A-8664-6D8C5B6465A1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</p:grpSp>
      <p:sp>
        <p:nvSpPr>
          <p:cNvPr id="195" name="Google Shape;1355;p57">
            <a:extLst>
              <a:ext uri="{FF2B5EF4-FFF2-40B4-BE49-F238E27FC236}">
                <a16:creationId xmlns:a16="http://schemas.microsoft.com/office/drawing/2014/main" id="{6EC0092B-9A47-6206-FED9-77177983E903}"/>
              </a:ext>
            </a:extLst>
          </p:cNvPr>
          <p:cNvSpPr txBox="1">
            <a:spLocks/>
          </p:cNvSpPr>
          <p:nvPr/>
        </p:nvSpPr>
        <p:spPr>
          <a:xfrm>
            <a:off x="357552" y="3726420"/>
            <a:ext cx="1406450" cy="51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2400"/>
              <a:buFont typeface="Hammersmith One"/>
              <a:buNone/>
              <a:tabLst/>
              <a:defRPr/>
            </a:pPr>
            <a:r>
              <a:rPr lang="en-US" sz="2800" dirty="0">
                <a:solidFill>
                  <a:schemeClr val="tx1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Khanh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Hammersmith One"/>
            </a:endParaRPr>
          </a:p>
        </p:txBody>
      </p:sp>
      <p:sp>
        <p:nvSpPr>
          <p:cNvPr id="196" name="Google Shape;1355;p57">
            <a:extLst>
              <a:ext uri="{FF2B5EF4-FFF2-40B4-BE49-F238E27FC236}">
                <a16:creationId xmlns:a16="http://schemas.microsoft.com/office/drawing/2014/main" id="{E2E31F3B-DFBC-9810-2502-030A23B47C41}"/>
              </a:ext>
            </a:extLst>
          </p:cNvPr>
          <p:cNvSpPr txBox="1">
            <a:spLocks/>
          </p:cNvSpPr>
          <p:nvPr/>
        </p:nvSpPr>
        <p:spPr>
          <a:xfrm>
            <a:off x="2713481" y="3726420"/>
            <a:ext cx="1288675" cy="51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</a:pPr>
            <a:r>
              <a:rPr lang="en-US" sz="2800" dirty="0" err="1">
                <a:solidFill>
                  <a:srgbClr val="40474B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Tiệm</a:t>
            </a:r>
            <a:endParaRPr lang="en-US" sz="2800" dirty="0">
              <a:solidFill>
                <a:srgbClr val="40474B"/>
              </a:solidFill>
              <a:latin typeface="Montserrat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7" name="Google Shape;1355;p57">
            <a:extLst>
              <a:ext uri="{FF2B5EF4-FFF2-40B4-BE49-F238E27FC236}">
                <a16:creationId xmlns:a16="http://schemas.microsoft.com/office/drawing/2014/main" id="{2D6DC34D-BA65-042D-1CD3-BD82832C347F}"/>
              </a:ext>
            </a:extLst>
          </p:cNvPr>
          <p:cNvSpPr txBox="1">
            <a:spLocks/>
          </p:cNvSpPr>
          <p:nvPr/>
        </p:nvSpPr>
        <p:spPr>
          <a:xfrm>
            <a:off x="4988339" y="3726420"/>
            <a:ext cx="1457909" cy="51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</a:pPr>
            <a:r>
              <a:rPr lang="en-US" sz="2800" dirty="0" err="1">
                <a:solidFill>
                  <a:srgbClr val="40474B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Khánh</a:t>
            </a:r>
            <a:endParaRPr lang="en-US" sz="2800" dirty="0">
              <a:solidFill>
                <a:srgbClr val="40474B"/>
              </a:solidFill>
              <a:latin typeface="Montserrat" panose="000005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98A445-BC52-181B-5F22-F14D9A2CA87F}"/>
              </a:ext>
            </a:extLst>
          </p:cNvPr>
          <p:cNvGrpSpPr/>
          <p:nvPr/>
        </p:nvGrpSpPr>
        <p:grpSpPr>
          <a:xfrm>
            <a:off x="7333894" y="1607318"/>
            <a:ext cx="1297141" cy="1974220"/>
            <a:chOff x="1478525" y="1501000"/>
            <a:chExt cx="2106531" cy="2837632"/>
          </a:xfrm>
        </p:grpSpPr>
        <p:sp>
          <p:nvSpPr>
            <p:cNvPr id="200" name="Google Shape;1623;p73">
              <a:extLst>
                <a:ext uri="{FF2B5EF4-FFF2-40B4-BE49-F238E27FC236}">
                  <a16:creationId xmlns:a16="http://schemas.microsoft.com/office/drawing/2014/main" id="{AA75074C-524B-BCC0-3644-70AE315E1E00}"/>
                </a:ext>
              </a:extLst>
            </p:cNvPr>
            <p:cNvSpPr/>
            <p:nvPr/>
          </p:nvSpPr>
          <p:spPr>
            <a:xfrm>
              <a:off x="1478525" y="3321688"/>
              <a:ext cx="2106531" cy="101694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27" y="1"/>
                  </a:moveTo>
                  <a:cubicBezTo>
                    <a:pt x="3709" y="1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46" y="1"/>
                    <a:pt x="197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1" name="Google Shape;1624;p73">
              <a:extLst>
                <a:ext uri="{FF2B5EF4-FFF2-40B4-BE49-F238E27FC236}">
                  <a16:creationId xmlns:a16="http://schemas.microsoft.com/office/drawing/2014/main" id="{5D049D1D-2F4C-1994-201B-3670EA97815F}"/>
                </a:ext>
              </a:extLst>
            </p:cNvPr>
            <p:cNvSpPr/>
            <p:nvPr/>
          </p:nvSpPr>
          <p:spPr>
            <a:xfrm>
              <a:off x="2556334" y="3673611"/>
              <a:ext cx="44031" cy="44087"/>
            </a:xfrm>
            <a:custGeom>
              <a:avLst/>
              <a:gdLst/>
              <a:ahLst/>
              <a:cxnLst/>
              <a:rect l="l" t="t" r="r" b="b"/>
              <a:pathLst>
                <a:path w="791" h="792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91"/>
                    <a:pt x="396" y="791"/>
                  </a:cubicBezTo>
                  <a:cubicBezTo>
                    <a:pt x="608" y="791"/>
                    <a:pt x="791" y="609"/>
                    <a:pt x="791" y="396"/>
                  </a:cubicBezTo>
                  <a:cubicBezTo>
                    <a:pt x="791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2" name="Google Shape;1625;p73">
              <a:extLst>
                <a:ext uri="{FF2B5EF4-FFF2-40B4-BE49-F238E27FC236}">
                  <a16:creationId xmlns:a16="http://schemas.microsoft.com/office/drawing/2014/main" id="{1C57CF7C-7DD6-320D-CE41-13FD9E7EF0E1}"/>
                </a:ext>
              </a:extLst>
            </p:cNvPr>
            <p:cNvSpPr/>
            <p:nvPr/>
          </p:nvSpPr>
          <p:spPr>
            <a:xfrm>
              <a:off x="2556334" y="4035721"/>
              <a:ext cx="44031" cy="44031"/>
            </a:xfrm>
            <a:custGeom>
              <a:avLst/>
              <a:gdLst/>
              <a:ahLst/>
              <a:cxnLst/>
              <a:rect l="l" t="t" r="r" b="b"/>
              <a:pathLst>
                <a:path w="791" h="791" extrusionOk="0">
                  <a:moveTo>
                    <a:pt x="396" y="1"/>
                  </a:moveTo>
                  <a:cubicBezTo>
                    <a:pt x="183" y="1"/>
                    <a:pt x="0" y="153"/>
                    <a:pt x="0" y="396"/>
                  </a:cubicBezTo>
                  <a:cubicBezTo>
                    <a:pt x="0" y="609"/>
                    <a:pt x="183" y="791"/>
                    <a:pt x="396" y="791"/>
                  </a:cubicBezTo>
                  <a:cubicBezTo>
                    <a:pt x="608" y="791"/>
                    <a:pt x="791" y="609"/>
                    <a:pt x="791" y="396"/>
                  </a:cubicBezTo>
                  <a:cubicBezTo>
                    <a:pt x="791" y="15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3" name="Google Shape;1626;p73">
              <a:extLst>
                <a:ext uri="{FF2B5EF4-FFF2-40B4-BE49-F238E27FC236}">
                  <a16:creationId xmlns:a16="http://schemas.microsoft.com/office/drawing/2014/main" id="{333441B3-183E-F2DA-CD92-90A37EB9AA15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4" name="Google Shape;1627;p73">
              <a:extLst>
                <a:ext uri="{FF2B5EF4-FFF2-40B4-BE49-F238E27FC236}">
                  <a16:creationId xmlns:a16="http://schemas.microsoft.com/office/drawing/2014/main" id="{51AFBE19-371E-7202-FC4B-618674C5C8AA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5" name="Google Shape;1628;p73">
              <a:extLst>
                <a:ext uri="{FF2B5EF4-FFF2-40B4-BE49-F238E27FC236}">
                  <a16:creationId xmlns:a16="http://schemas.microsoft.com/office/drawing/2014/main" id="{B3CFF4EB-489C-F195-740A-A6082E08144A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6" name="Google Shape;1629;p73">
              <a:extLst>
                <a:ext uri="{FF2B5EF4-FFF2-40B4-BE49-F238E27FC236}">
                  <a16:creationId xmlns:a16="http://schemas.microsoft.com/office/drawing/2014/main" id="{66E135BA-5148-4055-5938-49C5333622E3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7" name="Google Shape;1630;p73">
              <a:extLst>
                <a:ext uri="{FF2B5EF4-FFF2-40B4-BE49-F238E27FC236}">
                  <a16:creationId xmlns:a16="http://schemas.microsoft.com/office/drawing/2014/main" id="{5362B672-37EC-DBB9-F482-3D8A19CEE058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8" name="Google Shape;1631;p73">
              <a:extLst>
                <a:ext uri="{FF2B5EF4-FFF2-40B4-BE49-F238E27FC236}">
                  <a16:creationId xmlns:a16="http://schemas.microsoft.com/office/drawing/2014/main" id="{14B682B2-7DA5-6639-9480-283078A37D87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047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09" name="Google Shape;1632;p73">
              <a:extLst>
                <a:ext uri="{FF2B5EF4-FFF2-40B4-BE49-F238E27FC236}">
                  <a16:creationId xmlns:a16="http://schemas.microsoft.com/office/drawing/2014/main" id="{E48A02F0-E3E4-1451-59A1-B0A35FDEC96F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0" name="Google Shape;1633;p73">
              <a:extLst>
                <a:ext uri="{FF2B5EF4-FFF2-40B4-BE49-F238E27FC236}">
                  <a16:creationId xmlns:a16="http://schemas.microsoft.com/office/drawing/2014/main" id="{B42B297F-8AD4-080A-B4C5-94288C7CBD9F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1" name="Google Shape;1634;p73">
              <a:extLst>
                <a:ext uri="{FF2B5EF4-FFF2-40B4-BE49-F238E27FC236}">
                  <a16:creationId xmlns:a16="http://schemas.microsoft.com/office/drawing/2014/main" id="{03621ECB-DF8C-73B5-B273-015D81ACFE78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2" name="Google Shape;1635;p73">
              <a:extLst>
                <a:ext uri="{FF2B5EF4-FFF2-40B4-BE49-F238E27FC236}">
                  <a16:creationId xmlns:a16="http://schemas.microsoft.com/office/drawing/2014/main" id="{C5F1422E-F397-9740-43AE-AD64F99E6BB4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3" name="Google Shape;1636;p73">
              <a:extLst>
                <a:ext uri="{FF2B5EF4-FFF2-40B4-BE49-F238E27FC236}">
                  <a16:creationId xmlns:a16="http://schemas.microsoft.com/office/drawing/2014/main" id="{A2911D04-C3F1-47E2-4FEA-9B54F60E009B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4" name="Google Shape;1637;p73">
              <a:extLst>
                <a:ext uri="{FF2B5EF4-FFF2-40B4-BE49-F238E27FC236}">
                  <a16:creationId xmlns:a16="http://schemas.microsoft.com/office/drawing/2014/main" id="{AE78A420-BA63-107F-5429-19BF3252F0B8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91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5" name="Google Shape;1638;p73">
              <a:extLst>
                <a:ext uri="{FF2B5EF4-FFF2-40B4-BE49-F238E27FC236}">
                  <a16:creationId xmlns:a16="http://schemas.microsoft.com/office/drawing/2014/main" id="{AFA3685C-6D3F-5800-CF26-C8EC8715BBDA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6" name="Google Shape;1639;p73">
              <a:extLst>
                <a:ext uri="{FF2B5EF4-FFF2-40B4-BE49-F238E27FC236}">
                  <a16:creationId xmlns:a16="http://schemas.microsoft.com/office/drawing/2014/main" id="{62359B1E-1C44-C418-CBCE-C96B3A9B48FF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7" name="Google Shape;1640;p73">
              <a:extLst>
                <a:ext uri="{FF2B5EF4-FFF2-40B4-BE49-F238E27FC236}">
                  <a16:creationId xmlns:a16="http://schemas.microsoft.com/office/drawing/2014/main" id="{8F1F3BFB-4FE2-6B25-7D05-42817286BD61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rgbClr val="404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8" name="Google Shape;1652;p73">
              <a:extLst>
                <a:ext uri="{FF2B5EF4-FFF2-40B4-BE49-F238E27FC236}">
                  <a16:creationId xmlns:a16="http://schemas.microsoft.com/office/drawing/2014/main" id="{D7B8066D-52AD-4055-9F57-88D7736F2706}"/>
                </a:ext>
              </a:extLst>
            </p:cNvPr>
            <p:cNvSpPr/>
            <p:nvPr/>
          </p:nvSpPr>
          <p:spPr>
            <a:xfrm>
              <a:off x="2288969" y="3236240"/>
              <a:ext cx="287732" cy="459459"/>
            </a:xfrm>
            <a:custGeom>
              <a:avLst/>
              <a:gdLst/>
              <a:ahLst/>
              <a:cxnLst/>
              <a:rect l="l" t="t" r="r" b="b"/>
              <a:pathLst>
                <a:path w="5169" h="8254" extrusionOk="0">
                  <a:moveTo>
                    <a:pt x="1827" y="1"/>
                  </a:moveTo>
                  <a:cubicBezTo>
                    <a:pt x="1674" y="1"/>
                    <a:pt x="1261" y="370"/>
                    <a:pt x="153" y="2204"/>
                  </a:cubicBezTo>
                  <a:cubicBezTo>
                    <a:pt x="1" y="5669"/>
                    <a:pt x="3253" y="8253"/>
                    <a:pt x="3253" y="8253"/>
                  </a:cubicBezTo>
                  <a:lnTo>
                    <a:pt x="5168" y="4545"/>
                  </a:lnTo>
                  <a:lnTo>
                    <a:pt x="1794" y="1505"/>
                  </a:lnTo>
                  <a:lnTo>
                    <a:pt x="1916" y="168"/>
                  </a:lnTo>
                  <a:cubicBezTo>
                    <a:pt x="1916" y="168"/>
                    <a:pt x="1931" y="1"/>
                    <a:pt x="1827" y="1"/>
                  </a:cubicBez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219" name="Google Shape;1653;p73">
              <a:extLst>
                <a:ext uri="{FF2B5EF4-FFF2-40B4-BE49-F238E27FC236}">
                  <a16:creationId xmlns:a16="http://schemas.microsoft.com/office/drawing/2014/main" id="{553FD8F7-86FB-2892-013B-B36521154328}"/>
                </a:ext>
              </a:extLst>
            </p:cNvPr>
            <p:cNvSpPr/>
            <p:nvPr/>
          </p:nvSpPr>
          <p:spPr>
            <a:xfrm>
              <a:off x="2576652" y="3236240"/>
              <a:ext cx="299533" cy="459459"/>
            </a:xfrm>
            <a:custGeom>
              <a:avLst/>
              <a:gdLst/>
              <a:ahLst/>
              <a:cxnLst/>
              <a:rect l="l" t="t" r="r" b="b"/>
              <a:pathLst>
                <a:path w="5381" h="8254" extrusionOk="0">
                  <a:moveTo>
                    <a:pt x="3562" y="1"/>
                  </a:moveTo>
                  <a:cubicBezTo>
                    <a:pt x="3455" y="1"/>
                    <a:pt x="3465" y="168"/>
                    <a:pt x="3465" y="168"/>
                  </a:cubicBezTo>
                  <a:lnTo>
                    <a:pt x="3587" y="1505"/>
                  </a:lnTo>
                  <a:lnTo>
                    <a:pt x="0" y="4545"/>
                  </a:lnTo>
                  <a:lnTo>
                    <a:pt x="2128" y="8253"/>
                  </a:lnTo>
                  <a:cubicBezTo>
                    <a:pt x="2128" y="8253"/>
                    <a:pt x="5380" y="5669"/>
                    <a:pt x="5228" y="2204"/>
                  </a:cubicBezTo>
                  <a:cubicBezTo>
                    <a:pt x="4138" y="370"/>
                    <a:pt x="3721" y="1"/>
                    <a:pt x="3562" y="1"/>
                  </a:cubicBezTo>
                  <a:close/>
                </a:path>
              </a:pathLst>
            </a:custGeom>
            <a:solidFill>
              <a:srgbClr val="B9A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</p:grpSp>
      <p:sp>
        <p:nvSpPr>
          <p:cNvPr id="220" name="Google Shape;1355;p57">
            <a:extLst>
              <a:ext uri="{FF2B5EF4-FFF2-40B4-BE49-F238E27FC236}">
                <a16:creationId xmlns:a16="http://schemas.microsoft.com/office/drawing/2014/main" id="{7C9F8A50-1719-679C-9D6F-69C5DF9DBC29}"/>
              </a:ext>
            </a:extLst>
          </p:cNvPr>
          <p:cNvSpPr txBox="1">
            <a:spLocks/>
          </p:cNvSpPr>
          <p:nvPr/>
        </p:nvSpPr>
        <p:spPr>
          <a:xfrm>
            <a:off x="7275926" y="3726420"/>
            <a:ext cx="1457908" cy="51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0474B"/>
              </a:buClr>
              <a:buSzPts val="2400"/>
              <a:buFont typeface="Hammersmith One"/>
              <a:buNone/>
              <a:defRPr sz="2800" b="1">
                <a:solidFill>
                  <a:srgbClr val="40474B"/>
                </a:solidFill>
                <a:latin typeface="Montserrat" panose="00000500000000000000" pitchFamily="2" charset="0"/>
                <a:ea typeface="Hammersmith One"/>
                <a:cs typeface="Segoe UI" panose="020B0502040204020203" pitchFamily="34" charset="0"/>
              </a:defRPr>
            </a:lvl1pPr>
            <a:lvl2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2pPr>
            <a:lvl3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3pPr>
            <a:lvl4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4pPr>
            <a:lvl5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5pPr>
            <a:lvl6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6pPr>
            <a:lvl7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7pPr>
            <a:lvl8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8pPr>
            <a:lvl9pPr>
              <a:buClr>
                <a:schemeClr val="accent2"/>
              </a:buClr>
              <a:buSzPts val="2400"/>
              <a:buFont typeface="Hammersmith One"/>
              <a:buNone/>
              <a:defRPr sz="24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</a:defRPr>
            </a:lvl9pPr>
          </a:lstStyle>
          <a:p>
            <a:r>
              <a:rPr lang="en-US" dirty="0" err="1"/>
              <a:t>Thành</a:t>
            </a:r>
            <a:endParaRPr lang="en-US" dirty="0"/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DE9C6236-588F-9124-3DFA-5AE591FE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2" y="1587080"/>
            <a:ext cx="1237595" cy="1975275"/>
          </a:xfrm>
          <a:prstGeom prst="rect">
            <a:avLst/>
          </a:prstGeom>
        </p:spPr>
      </p:pic>
      <p:sp>
        <p:nvSpPr>
          <p:cNvPr id="222" name="Google Shape;1355;p57">
            <a:extLst>
              <a:ext uri="{FF2B5EF4-FFF2-40B4-BE49-F238E27FC236}">
                <a16:creationId xmlns:a16="http://schemas.microsoft.com/office/drawing/2014/main" id="{E1C7FDBE-3026-87D2-E20F-FDB778AB0E32}"/>
              </a:ext>
            </a:extLst>
          </p:cNvPr>
          <p:cNvSpPr txBox="1">
            <a:spLocks/>
          </p:cNvSpPr>
          <p:nvPr/>
        </p:nvSpPr>
        <p:spPr>
          <a:xfrm>
            <a:off x="363314" y="3726420"/>
            <a:ext cx="1406450" cy="51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2400"/>
              <a:buFont typeface="Hammersmith One"/>
              <a:buNone/>
              <a:tabLst/>
              <a:defRPr/>
            </a:pPr>
            <a:r>
              <a:rPr lang="en-US" sz="2800" dirty="0">
                <a:solidFill>
                  <a:srgbClr val="C46345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Tân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C46345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  <a:sym typeface="Hammersmith On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2390-C918-27B5-8FD4-A8ABA4AB9E83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A1499041-1FFE-EDF6-3C37-65AFC006080A}"/>
              </a:ext>
            </a:extLst>
          </p:cNvPr>
          <p:cNvCxnSpPr>
            <a:cxnSpLocks/>
          </p:cNvCxnSpPr>
          <p:nvPr/>
        </p:nvCxnSpPr>
        <p:spPr>
          <a:xfrm>
            <a:off x="2555538" y="1000151"/>
            <a:ext cx="4203051" cy="0"/>
          </a:xfrm>
          <a:prstGeom prst="line">
            <a:avLst/>
          </a:prstGeom>
          <a:ln w="38100">
            <a:solidFill>
              <a:srgbClr val="1D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">
            <a:extLst>
              <a:ext uri="{FF2B5EF4-FFF2-40B4-BE49-F238E27FC236}">
                <a16:creationId xmlns:a16="http://schemas.microsoft.com/office/drawing/2014/main" id="{3D47C42D-C095-B3AA-D641-70FA46A8835A}"/>
              </a:ext>
            </a:extLst>
          </p:cNvPr>
          <p:cNvCxnSpPr>
            <a:cxnSpLocks/>
          </p:cNvCxnSpPr>
          <p:nvPr/>
        </p:nvCxnSpPr>
        <p:spPr>
          <a:xfrm>
            <a:off x="2555538" y="3868286"/>
            <a:ext cx="4203051" cy="0"/>
          </a:xfrm>
          <a:prstGeom prst="line">
            <a:avLst/>
          </a:prstGeom>
          <a:ln w="38100">
            <a:solidFill>
              <a:srgbClr val="1D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B49AE3-814B-29A9-A0E5-5CA5500C3B47}"/>
              </a:ext>
            </a:extLst>
          </p:cNvPr>
          <p:cNvSpPr txBox="1"/>
          <p:nvPr/>
        </p:nvSpPr>
        <p:spPr>
          <a:xfrm>
            <a:off x="2489620" y="1159570"/>
            <a:ext cx="4642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SzPct val="200000"/>
              <a:buBlip>
                <a:blip r:embed="rId3"/>
              </a:buBlip>
            </a:pP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Tính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khả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dụng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cao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</a:p>
          <a:p>
            <a:pPr fontAlgn="base">
              <a:buSzPct val="200000"/>
            </a:pPr>
            <a:endParaRPr lang="vi-VN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  <a:p>
            <a:pPr marL="285750" indent="-285750" fontAlgn="base">
              <a:buSzPct val="200000"/>
              <a:buBlip>
                <a:blip r:embed="rId3"/>
              </a:buBlip>
            </a:pP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Khả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năng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mở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rộng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theo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chiều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ngang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</a:p>
          <a:p>
            <a:pPr fontAlgn="base">
              <a:buSzPct val="200000"/>
            </a:pPr>
            <a:endParaRPr lang="en-US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  <a:p>
            <a:pPr marL="285750" indent="-285750" fontAlgn="base">
              <a:buSzPct val="200000"/>
              <a:buBlip>
                <a:blip r:embed="rId3"/>
              </a:buBlip>
            </a:pP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Độ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trễ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và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Lưu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trữ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</a:p>
          <a:p>
            <a:pPr fontAlgn="base">
              <a:buSzPct val="200000"/>
            </a:pPr>
            <a:endParaRPr lang="en-US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  <a:p>
            <a:pPr marL="285750" indent="-285750" fontAlgn="base">
              <a:buSzPct val="200000"/>
              <a:buBlip>
                <a:blip r:embed="rId3"/>
              </a:buBlip>
            </a:pP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Dữ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liệu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bất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biến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  <a:b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</a:br>
            <a:endParaRPr lang="vi-VN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  <a:p>
            <a:pPr marL="285750" indent="-285750" fontAlgn="base">
              <a:buSzPct val="200000"/>
              <a:buBlip>
                <a:blip r:embed="rId3"/>
              </a:buBlip>
            </a:pP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Thay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đổi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cấu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hình</a:t>
            </a:r>
            <a:r>
              <a:rPr lang="vi-VN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động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  <a:endParaRPr lang="vi-VN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1473;p33">
            <a:extLst>
              <a:ext uri="{FF2B5EF4-FFF2-40B4-BE49-F238E27FC236}">
                <a16:creationId xmlns:a16="http://schemas.microsoft.com/office/drawing/2014/main" id="{203E320B-1D9F-250E-A86C-0BA36E03205C}"/>
              </a:ext>
            </a:extLst>
          </p:cNvPr>
          <p:cNvSpPr txBox="1">
            <a:spLocks/>
          </p:cNvSpPr>
          <p:nvPr/>
        </p:nvSpPr>
        <p:spPr>
          <a:xfrm>
            <a:off x="675481" y="101600"/>
            <a:ext cx="7793037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algn="ctr"/>
            <a:r>
              <a:rPr lang="en-US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ĐIỂM</a:t>
            </a:r>
            <a:endParaRPr lang="vi-VN" b="1" dirty="0">
              <a:solidFill>
                <a:srgbClr val="7745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CB2F24-C699-F939-0F1F-E1DAF7DC14EA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782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A1499041-1FFE-EDF6-3C37-65AFC006080A}"/>
              </a:ext>
            </a:extLst>
          </p:cNvPr>
          <p:cNvCxnSpPr>
            <a:cxnSpLocks/>
          </p:cNvCxnSpPr>
          <p:nvPr/>
        </p:nvCxnSpPr>
        <p:spPr>
          <a:xfrm>
            <a:off x="2555538" y="1000151"/>
            <a:ext cx="4203051" cy="0"/>
          </a:xfrm>
          <a:prstGeom prst="line">
            <a:avLst/>
          </a:prstGeom>
          <a:ln w="38100">
            <a:solidFill>
              <a:srgbClr val="1D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">
            <a:extLst>
              <a:ext uri="{FF2B5EF4-FFF2-40B4-BE49-F238E27FC236}">
                <a16:creationId xmlns:a16="http://schemas.microsoft.com/office/drawing/2014/main" id="{3D47C42D-C095-B3AA-D641-70FA46A8835A}"/>
              </a:ext>
            </a:extLst>
          </p:cNvPr>
          <p:cNvCxnSpPr>
            <a:cxnSpLocks/>
          </p:cNvCxnSpPr>
          <p:nvPr/>
        </p:nvCxnSpPr>
        <p:spPr>
          <a:xfrm>
            <a:off x="2555538" y="2460593"/>
            <a:ext cx="4203051" cy="0"/>
          </a:xfrm>
          <a:prstGeom prst="line">
            <a:avLst/>
          </a:prstGeom>
          <a:ln w="38100">
            <a:solidFill>
              <a:srgbClr val="1D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73;p33">
            <a:extLst>
              <a:ext uri="{FF2B5EF4-FFF2-40B4-BE49-F238E27FC236}">
                <a16:creationId xmlns:a16="http://schemas.microsoft.com/office/drawing/2014/main" id="{203E320B-1D9F-250E-A86C-0BA36E03205C}"/>
              </a:ext>
            </a:extLst>
          </p:cNvPr>
          <p:cNvSpPr txBox="1">
            <a:spLocks/>
          </p:cNvSpPr>
          <p:nvPr/>
        </p:nvSpPr>
        <p:spPr>
          <a:xfrm>
            <a:off x="675481" y="101600"/>
            <a:ext cx="7793037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algn="ctr"/>
            <a:r>
              <a:rPr lang="en-US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NHƯỢC ĐIỂM</a:t>
            </a:r>
            <a:endParaRPr lang="vi-VN" b="1" dirty="0">
              <a:solidFill>
                <a:srgbClr val="7745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980E6-E7EF-804A-9CE7-C17FE99AB3DA}"/>
              </a:ext>
            </a:extLst>
          </p:cNvPr>
          <p:cNvSpPr txBox="1"/>
          <p:nvPr/>
        </p:nvSpPr>
        <p:spPr>
          <a:xfrm>
            <a:off x="2555538" y="1191763"/>
            <a:ext cx="4642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SzPct val="200000"/>
              <a:buBlip>
                <a:blip r:embed="rId3"/>
              </a:buBlip>
            </a:pP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Chỉ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hỗ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trợ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phương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thức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JDBC.</a:t>
            </a:r>
          </a:p>
          <a:p>
            <a:pPr lvl="0">
              <a:buSzPct val="200000"/>
            </a:pPr>
            <a:endParaRPr lang="en-US" sz="1600" dirty="0">
              <a:solidFill>
                <a:srgbClr val="0F4C81"/>
              </a:solidFill>
              <a:latin typeface="Montserrat" panose="00000500000000000000" pitchFamily="2" charset="0"/>
            </a:endParaRPr>
          </a:p>
          <a:p>
            <a:pPr marL="285750" lvl="0" indent="-285750">
              <a:buSzPct val="200000"/>
              <a:buBlip>
                <a:blip r:embed="rId3"/>
              </a:buBlip>
            </a:pP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Chức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năng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còn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hạn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chế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và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trong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giai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đoạn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phát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</a:rPr>
              <a:t>triển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A175AD-8ADA-4E32-A648-0B7F84AE6FE4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2913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ctrTitle"/>
          </p:nvPr>
        </p:nvSpPr>
        <p:spPr>
          <a:xfrm>
            <a:off x="1410598" y="19899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APACHE PINOT VS APACHE SPARK</a:t>
            </a: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511" name="Google Shape;511;p41"/>
          <p:cNvGraphicFramePr/>
          <p:nvPr>
            <p:extLst>
              <p:ext uri="{D42A27DB-BD31-4B8C-83A1-F6EECF244321}">
                <p14:modId xmlns:p14="http://schemas.microsoft.com/office/powerpoint/2010/main" val="3526256324"/>
              </p:ext>
            </p:extLst>
          </p:nvPr>
        </p:nvGraphicFramePr>
        <p:xfrm>
          <a:off x="772359" y="835718"/>
          <a:ext cx="7599279" cy="4095515"/>
        </p:xfrm>
        <a:graphic>
          <a:graphicData uri="http://schemas.openxmlformats.org/drawingml/2006/table">
            <a:tbl>
              <a:tblPr>
                <a:noFill/>
                <a:tableStyleId>{1220173D-AE18-4E92-B3D3-CCF3F5672C5B}</a:tableStyleId>
              </a:tblPr>
              <a:tblGrid>
                <a:gridCol w="1713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329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050" b="1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 </a:t>
                      </a:r>
                      <a:endParaRPr lang="en-US" sz="1050" b="1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1" i="0" u="none" strike="noStrike" cap="none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Apache Pinot</a:t>
                      </a:r>
                      <a:endParaRPr lang="en-US" sz="1050" b="1" i="0" u="none" strike="noStrike" cap="none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1" i="0" u="none" strike="noStrike" cap="none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Apache Spark</a:t>
                      </a:r>
                      <a:endParaRPr lang="en-US" sz="1050" b="1" i="0" u="none" strike="noStrike" cap="none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4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76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Ngôn ngữ triển khai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Java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Scala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89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Hệ điều hành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Tất cả hệ điều hành với Java 11 hoặc hơn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Linux, OS X, Window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89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Xử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lí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luồng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Streaming, Batch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Spark Streaming</a:t>
                      </a: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89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0" i="0" u="none" strike="noStrike" cap="none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Thông lượng</a:t>
                      </a: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Cao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Cao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039081"/>
                  </a:ext>
                </a:extLst>
              </a:tr>
              <a:tr h="481253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API và các phương thức truy cập khác</a:t>
                      </a:r>
                      <a:endParaRPr lang="en-US" sz="1050" b="0" i="0" u="none" strike="noStrike" cap="none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JDBC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JDBC, ODBC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974833"/>
                  </a:ext>
                </a:extLst>
              </a:tr>
              <a:tr h="481253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Hỗ trợ ngôn ngữ lập trình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Go, Java, Python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Java, Python, Scala, R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13566"/>
                  </a:ext>
                </a:extLst>
              </a:tr>
              <a:tr h="225289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Truy vấn SQL</a:t>
                      </a:r>
                      <a:endParaRPr lang="en-US" sz="1050" b="0" i="0" u="none" strike="noStrike" cap="none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PQL tương tự như SQL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vi-VN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Spark SQL</a:t>
                      </a:r>
                      <a:endParaRPr lang="en-US" sz="1050" b="0" i="0" u="none" strike="noStrike" cap="none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212529"/>
                  </a:ext>
                </a:extLst>
              </a:tr>
              <a:tr h="481253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nối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Kafka, Kubernetes, GCP, Azure, AWS3 ,…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Kafka,Amazon S3,ElasticSearch,Twitter,..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3571"/>
                  </a:ext>
                </a:extLst>
              </a:tr>
              <a:tr h="481253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Khả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chịu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lỗi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Đ</a:t>
                      </a:r>
                      <a:r>
                        <a:rPr lang="vi-VN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ơn vị chỉ huy gặp sự cố hoặc chết, một đơn vị chỉ huy khác sẽ tự động được chọn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Đảm bảo chính xác một lần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054199"/>
                  </a:ext>
                </a:extLst>
              </a:tr>
              <a:tr h="412376"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Độ</a:t>
                      </a:r>
                      <a:r>
                        <a:rPr lang="en-US" sz="1050" b="0" i="0" u="none" strike="noStrike" cap="none" dirty="0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0F4C8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trễ</a:t>
                      </a:r>
                      <a:endParaRPr lang="en-US" sz="1050" b="0" i="0" u="none" strike="noStrike" cap="none" dirty="0">
                        <a:solidFill>
                          <a:srgbClr val="0F4C81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Độ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trễ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thấp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trong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khoảng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mili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giây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3685" algn="ctr">
                        <a:lnSpc>
                          <a:spcPct val="150000"/>
                        </a:lnSpc>
                      </a:pP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Độ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trễ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thấp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trong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khoảng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mili</a:t>
                      </a:r>
                      <a:r>
                        <a:rPr lang="en-US" sz="1050" b="0" i="0" u="none" strike="noStrike" cap="none" dirty="0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 err="1">
                          <a:solidFill>
                            <a:srgbClr val="434343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giây</a:t>
                      </a:r>
                      <a:endParaRPr lang="en-US" sz="1050" b="0" i="0" u="none" strike="noStrike" cap="none" dirty="0">
                        <a:solidFill>
                          <a:srgbClr val="434343"/>
                        </a:solidFill>
                        <a:latin typeface="Montserrat" panose="00000500000000000000" pitchFamily="2" charset="0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181403"/>
                  </a:ext>
                </a:extLst>
              </a:tr>
            </a:tbl>
          </a:graphicData>
        </a:graphic>
      </p:graphicFrame>
      <p:pic>
        <p:nvPicPr>
          <p:cNvPr id="512" name="Google Shape;512;p4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64161" y="15917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433665" y="4311288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25324D-0359-C3B6-0D20-3A62CE78286B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BATCH DATA FLOW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4940F1C5-C150-B031-0864-79B9940EC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90" y="920115"/>
            <a:ext cx="4771619" cy="36443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4F5F81-3D30-0FD3-08A0-EBF132C8C403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24280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126889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TỔNG QUAN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Apache Pinot </a:t>
            </a:r>
            <a:r>
              <a:rPr lang="en-US" sz="1200" dirty="0" err="1">
                <a:latin typeface="Barlow Semi Condensed" panose="00000506000000000000" pitchFamily="2" charset="0"/>
              </a:rPr>
              <a:t>là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gì</a:t>
            </a:r>
            <a:r>
              <a:rPr lang="en-US" sz="1200" dirty="0">
                <a:latin typeface="Barlow Semi Condensed" panose="00000506000000000000" pitchFamily="2" charset="0"/>
              </a:rPr>
              <a:t>?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Mô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hình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lưu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trữ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Barlow Semi Condensed" panose="00000506000000000000" pitchFamily="2" charset="0"/>
              </a:rPr>
              <a:t>Ứng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dụng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trưng</a:t>
            </a:r>
            <a:endParaRPr lang="en-US" sz="1200" dirty="0">
              <a:latin typeface="Barlow Semi Condensed" panose="00000506000000000000" pitchFamily="2" charset="0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70984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KIẾN TRÚC VÀ QUY TRÌNH HOẠT ĐỘNG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304492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Kiến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trúc</a:t>
            </a:r>
            <a:r>
              <a:rPr lang="en-US" sz="1200" dirty="0">
                <a:latin typeface="Barlow Semi Condensed" panose="00000506000000000000" pitchFamily="2" charset="0"/>
              </a:rPr>
              <a:t> Pinot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Luồng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hoạt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động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200" dirty="0">
                <a:latin typeface="Barlow Semi Condensed" panose="00000506000000000000" pitchFamily="2" charset="0"/>
              </a:rPr>
              <a:t>Cách cài đặt Apache Pinot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4" y="1268896"/>
            <a:ext cx="337677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CÁCH CÀI ĐẶT APACHE PINOT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42318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7582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Cài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trên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hệ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điều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hành</a:t>
            </a:r>
            <a:r>
              <a:rPr lang="en-US" sz="1200" dirty="0">
                <a:latin typeface="Barlow Semi Condensed" panose="00000506000000000000" pitchFamily="2" charset="0"/>
              </a:rPr>
              <a:t> Ubuntu</a:t>
            </a:r>
            <a:endParaRPr sz="1200" dirty="0">
              <a:latin typeface="Barlow Semi Condensed" panose="00000506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496390" y="253983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 flipH="1">
            <a:off x="4529969" y="2542697"/>
            <a:ext cx="12" cy="13369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27855" y="126887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cxnSpLocks/>
          </p:cNvCxnSpPr>
          <p:nvPr/>
        </p:nvCxnSpPr>
        <p:spPr>
          <a:xfrm flipV="1">
            <a:off x="4527843" y="1189295"/>
            <a:ext cx="0" cy="12867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21;p54">
            <a:extLst>
              <a:ext uri="{FF2B5EF4-FFF2-40B4-BE49-F238E27FC236}">
                <a16:creationId xmlns:a16="http://schemas.microsoft.com/office/drawing/2014/main" id="{F730085C-1771-4122-CF8F-472B368D9352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F4C8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NỘI DUNG</a:t>
            </a:r>
          </a:p>
        </p:txBody>
      </p:sp>
      <p:sp>
        <p:nvSpPr>
          <p:cNvPr id="22" name="Google Shape;252;p27">
            <a:extLst>
              <a:ext uri="{FF2B5EF4-FFF2-40B4-BE49-F238E27FC236}">
                <a16:creationId xmlns:a16="http://schemas.microsoft.com/office/drawing/2014/main" id="{F1779132-F022-6690-E3AF-8B49B70A6E3C}"/>
              </a:ext>
            </a:extLst>
          </p:cNvPr>
          <p:cNvSpPr/>
          <p:nvPr/>
        </p:nvSpPr>
        <p:spPr>
          <a:xfrm>
            <a:off x="4467313" y="38831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56;p27">
            <a:extLst>
              <a:ext uri="{FF2B5EF4-FFF2-40B4-BE49-F238E27FC236}">
                <a16:creationId xmlns:a16="http://schemas.microsoft.com/office/drawing/2014/main" id="{7133441E-8BE9-FB5C-91D7-7248FB402FB0}"/>
              </a:ext>
            </a:extLst>
          </p:cNvPr>
          <p:cNvCxnSpPr>
            <a:cxnSpLocks/>
          </p:cNvCxnSpPr>
          <p:nvPr/>
        </p:nvCxnSpPr>
        <p:spPr>
          <a:xfrm flipV="1">
            <a:off x="4531813" y="3947665"/>
            <a:ext cx="0" cy="695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2;p27">
            <a:extLst>
              <a:ext uri="{FF2B5EF4-FFF2-40B4-BE49-F238E27FC236}">
                <a16:creationId xmlns:a16="http://schemas.microsoft.com/office/drawing/2014/main" id="{251647A7-3271-E9AE-A023-247FAAB4803C}"/>
              </a:ext>
            </a:extLst>
          </p:cNvPr>
          <p:cNvSpPr txBox="1">
            <a:spLocks/>
          </p:cNvSpPr>
          <p:nvPr/>
        </p:nvSpPr>
        <p:spPr>
          <a:xfrm>
            <a:off x="846013" y="377541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03.</a:t>
            </a:r>
            <a:r>
              <a:rPr lang="en-US" dirty="0"/>
              <a:t> </a:t>
            </a:r>
            <a:r>
              <a:rPr lang="en" dirty="0"/>
              <a:t>ƯU NHƯỢC ĐIỂM VÀ SO SÁNH</a:t>
            </a:r>
            <a:endParaRPr lang="en-US" dirty="0"/>
          </a:p>
        </p:txBody>
      </p:sp>
      <p:sp>
        <p:nvSpPr>
          <p:cNvPr id="27" name="Google Shape;243;p27">
            <a:extLst>
              <a:ext uri="{FF2B5EF4-FFF2-40B4-BE49-F238E27FC236}">
                <a16:creationId xmlns:a16="http://schemas.microsoft.com/office/drawing/2014/main" id="{1DD9EC41-CD08-84B1-FC1E-B6A4C2985666}"/>
              </a:ext>
            </a:extLst>
          </p:cNvPr>
          <p:cNvSpPr txBox="1">
            <a:spLocks/>
          </p:cNvSpPr>
          <p:nvPr/>
        </p:nvSpPr>
        <p:spPr>
          <a:xfrm>
            <a:off x="1323913" y="4110502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nhược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điểm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So </a:t>
            </a:r>
            <a:r>
              <a:rPr lang="en-US" sz="1200" dirty="0" err="1">
                <a:latin typeface="Barlow Semi Condensed" panose="00000506000000000000" pitchFamily="2" charset="0"/>
              </a:rPr>
              <a:t>sánh</a:t>
            </a:r>
            <a:r>
              <a:rPr lang="en-US" sz="1200" dirty="0">
                <a:latin typeface="Barlow Semi Condensed" panose="00000506000000000000" pitchFamily="2" charset="0"/>
              </a:rPr>
              <a:t> với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EFBE2-3CB2-26CF-1B7D-C84B8A53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" y="3379143"/>
            <a:ext cx="25605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64E6-3A29-15D3-994A-3682B01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79" y="4097295"/>
            <a:ext cx="256054" cy="39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E00D8-E6D5-D3A9-F147-58C1A96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46" y="2313569"/>
            <a:ext cx="256054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CC8D8-9460-4DBB-D855-B3A7F811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0" y="3912365"/>
            <a:ext cx="256054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D7898-329F-B38B-2A23-BA5C71B0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332299"/>
            <a:ext cx="256054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8C21-DCAD-AD46-ACE8-C302C79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3" y="1686931"/>
            <a:ext cx="256054" cy="396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6D19021-2C0A-D620-905A-54802DCB556A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5957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27">
            <a:extLst>
              <a:ext uri="{FF2B5EF4-FFF2-40B4-BE49-F238E27FC236}">
                <a16:creationId xmlns:a16="http://schemas.microsoft.com/office/drawing/2014/main" id="{7B3C324D-1AF1-1BFD-A6F6-BF70A294455B}"/>
              </a:ext>
            </a:extLst>
          </p:cNvPr>
          <p:cNvSpPr txBox="1">
            <a:spLocks/>
          </p:cNvSpPr>
          <p:nvPr/>
        </p:nvSpPr>
        <p:spPr>
          <a:xfrm>
            <a:off x="720000" y="2729116"/>
            <a:ext cx="2997758" cy="56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/>
            <a:r>
              <a:rPr lang="en-US" sz="1800" dirty="0" err="1">
                <a:latin typeface="Barlow Semi Condensed" panose="00000506000000000000" pitchFamily="2" charset="0"/>
              </a:rPr>
              <a:t>Cách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cài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đặt</a:t>
            </a:r>
            <a:r>
              <a:rPr lang="en-US" sz="1800" dirty="0">
                <a:latin typeface="Barlow Semi Condensed" panose="00000506000000000000" pitchFamily="2" charset="0"/>
              </a:rPr>
              <a:t> Apache Pinot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A85-5358-721D-B247-DDCACCCF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2" y="405727"/>
            <a:ext cx="573074" cy="50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0954-6DFE-B081-CD99-201FF485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64" y="4231761"/>
            <a:ext cx="396274" cy="506012"/>
          </a:xfrm>
          <a:prstGeom prst="rect">
            <a:avLst/>
          </a:prstGeom>
        </p:spPr>
      </p:pic>
      <p:sp>
        <p:nvSpPr>
          <p:cNvPr id="11" name="Google Shape;240;p27">
            <a:extLst>
              <a:ext uri="{FF2B5EF4-FFF2-40B4-BE49-F238E27FC236}">
                <a16:creationId xmlns:a16="http://schemas.microsoft.com/office/drawing/2014/main" id="{8F3672E5-1DBD-C058-6A9D-2D9A4C37134B}"/>
              </a:ext>
            </a:extLst>
          </p:cNvPr>
          <p:cNvSpPr txBox="1">
            <a:spLocks/>
          </p:cNvSpPr>
          <p:nvPr/>
        </p:nvSpPr>
        <p:spPr>
          <a:xfrm>
            <a:off x="720000" y="741483"/>
            <a:ext cx="6171746" cy="183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2"/>
                </a:solidFill>
              </a:rPr>
              <a:t>04.</a:t>
            </a:r>
            <a:r>
              <a:rPr lang="en-US" sz="5400" dirty="0"/>
              <a:t> CÁCH CÀI ĐẶT APACHE PINOT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733C1CD-107D-C312-BCBC-51B34CDE7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244" y="1488561"/>
            <a:ext cx="2743200" cy="2743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14D0DDD-F404-4E02-662E-4191B11869EA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1507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CÁC BƯỚC CÀI ĐẶT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311756-7ADD-EA45-AE88-EFD700B85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56850"/>
              </p:ext>
            </p:extLst>
          </p:nvPr>
        </p:nvGraphicFramePr>
        <p:xfrm>
          <a:off x="457200" y="1034311"/>
          <a:ext cx="8229600" cy="3420292"/>
        </p:xfrm>
        <a:graphic>
          <a:graphicData uri="http://schemas.openxmlformats.org/drawingml/2006/table">
            <a:tbl>
              <a:tblPr>
                <a:noFill/>
                <a:tableStyleId>{1220173D-AE18-4E92-B3D3-CCF3F5672C5B}</a:tableStyleId>
              </a:tblPr>
              <a:tblGrid>
                <a:gridCol w="553453">
                  <a:extLst>
                    <a:ext uri="{9D8B030D-6E8A-4147-A177-3AD203B41FA5}">
                      <a16:colId xmlns:a16="http://schemas.microsoft.com/office/drawing/2014/main" val="3187172956"/>
                    </a:ext>
                  </a:extLst>
                </a:gridCol>
                <a:gridCol w="3104147">
                  <a:extLst>
                    <a:ext uri="{9D8B030D-6E8A-4147-A177-3AD203B41FA5}">
                      <a16:colId xmlns:a16="http://schemas.microsoft.com/office/drawing/2014/main" val="1376041114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476795259"/>
                    </a:ext>
                  </a:extLst>
                </a:gridCol>
              </a:tblGrid>
              <a:tr h="47788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</a:rPr>
                        <a:t>Bước</a:t>
                      </a:r>
                      <a:endParaRPr lang="en-US" sz="1400" b="1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Link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798147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Tải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về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dữ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liệ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mẫu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file config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https://github.com/npawar/pinot-tutorial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521015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Tải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về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r>
                        <a:rPr lang="en-US" sz="1400" dirty="0">
                          <a:effectLst/>
                        </a:rPr>
                        <a:t> Apache Pinot binary </a:t>
                      </a:r>
                      <a:r>
                        <a:rPr lang="en-US" sz="1400" dirty="0" err="1">
                          <a:effectLst/>
                        </a:rPr>
                        <a:t>mới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nhất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hành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https://pinot.apache.org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833082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Cài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đặt</a:t>
                      </a:r>
                      <a:r>
                        <a:rPr lang="en-US" sz="1400" dirty="0">
                          <a:effectLst/>
                        </a:rPr>
                        <a:t> Java 9 </a:t>
                      </a:r>
                      <a:r>
                        <a:rPr lang="en-US" sz="1400" dirty="0" err="1">
                          <a:effectLst/>
                        </a:rPr>
                        <a:t>hoặc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cao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hơn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5"/>
                        </a:rPr>
                        <a:t>https://openjdk.java.net</a:t>
                      </a:r>
                      <a:endParaRPr lang="en-US" sz="140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728246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Cài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đặt</a:t>
                      </a:r>
                      <a:r>
                        <a:rPr lang="en-US" sz="1400" dirty="0">
                          <a:effectLst/>
                        </a:rPr>
                        <a:t> Apache Maven 3.5.0 </a:t>
                      </a:r>
                      <a:r>
                        <a:rPr lang="en-US" sz="1400" dirty="0" err="1">
                          <a:effectLst/>
                        </a:rPr>
                        <a:t>hoặc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cao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hơn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6"/>
                        </a:rPr>
                        <a:t>https://maven.apache.org</a:t>
                      </a:r>
                      <a:endParaRPr lang="en-US" sz="140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028833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Setup </a:t>
                      </a:r>
                      <a:r>
                        <a:rPr lang="en-US" sz="1400" dirty="0" err="1">
                          <a:effectLst/>
                        </a:rPr>
                        <a:t>Zooinspector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effectLst/>
                          <a:hlinkClick r:id="rId7"/>
                        </a:rPr>
                        <a:t>https://github.com/zzhang5/zooinspector</a:t>
                      </a:r>
                      <a:endParaRPr lang="en-US" sz="140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217020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82550" marR="82550" marT="38100" marB="381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Tải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về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r>
                        <a:rPr lang="en-US" sz="1400" dirty="0">
                          <a:effectLst/>
                        </a:rPr>
                        <a:t> Apache Kafka binary 2.4 </a:t>
                      </a:r>
                      <a:r>
                        <a:rPr lang="en-US" sz="1400" dirty="0" err="1">
                          <a:effectLst/>
                        </a:rPr>
                        <a:t>hoặc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cao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hơn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hlinkClick r:id="rId8"/>
                        </a:rPr>
                        <a:t>https://kafka.apache.org</a:t>
                      </a:r>
                      <a:endParaRPr lang="en-US" sz="1400" dirty="0">
                        <a:effectLst/>
                      </a:endParaRPr>
                    </a:p>
                  </a:txBody>
                  <a:tcPr marL="82550" marR="82550" marT="38100" marB="3810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973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1A2AF0A-0B9B-D8A3-2FC5-EAD44A638E2E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9603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START ZOOKEEPER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AEE6B-4E00-B69C-BA70-D053290C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"/>
          <a:stretch/>
        </p:blipFill>
        <p:spPr>
          <a:xfrm>
            <a:off x="2448750" y="1077401"/>
            <a:ext cx="4352863" cy="1138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A9079-CA2C-CEEC-B5B5-96C59844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49" y="2216096"/>
            <a:ext cx="4352863" cy="27701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A92DCB-F2AE-1B2B-E0FE-3372160C01F0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7667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START CONTROLLER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7DFBF-5ACC-6D7D-3E11-A731965A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841" y="975154"/>
            <a:ext cx="4228317" cy="1058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E3A5D-54D9-2084-9C02-E5842764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841" y="2088812"/>
            <a:ext cx="4233448" cy="25293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F9B857-00FE-45DE-F3AC-2F5F43499C38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7841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START BROKER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3888-8F12-D530-1083-03DCAEE7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15" y="1035529"/>
            <a:ext cx="4498770" cy="1199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D8B68-5097-ECA3-26B7-BEACE158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615" y="2379805"/>
            <a:ext cx="4497747" cy="2109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F1FE3B7-9568-72D2-F450-E6A3C758AFC7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5678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126889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TỔNG QUAN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Apache Pinot </a:t>
            </a:r>
            <a:r>
              <a:rPr lang="en-US" sz="1200" dirty="0" err="1">
                <a:latin typeface="Barlow Semi Condensed" panose="00000506000000000000" pitchFamily="2" charset="0"/>
              </a:rPr>
              <a:t>là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gì</a:t>
            </a:r>
            <a:r>
              <a:rPr lang="en-US" sz="1200" dirty="0">
                <a:latin typeface="Barlow Semi Condensed" panose="00000506000000000000" pitchFamily="2" charset="0"/>
              </a:rPr>
              <a:t>?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Mô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hình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lưu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trữ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Barlow Semi Condensed" panose="00000506000000000000" pitchFamily="2" charset="0"/>
              </a:rPr>
              <a:t>Ứng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dụng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trưng</a:t>
            </a:r>
            <a:endParaRPr lang="en-US" sz="1200" dirty="0">
              <a:latin typeface="Barlow Semi Condensed" panose="00000506000000000000" pitchFamily="2" charset="0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70984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KIẾN TRÚC VÀ QUY TRÌNH HOẠT ĐỘNG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304492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Kiến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trúc</a:t>
            </a:r>
            <a:r>
              <a:rPr lang="en-US" sz="1200" dirty="0">
                <a:latin typeface="Barlow Semi Condensed" panose="00000506000000000000" pitchFamily="2" charset="0"/>
              </a:rPr>
              <a:t> Pinot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Luồng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hoạt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động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200" dirty="0">
                <a:latin typeface="Barlow Semi Condensed" panose="00000506000000000000" pitchFamily="2" charset="0"/>
              </a:rPr>
              <a:t>Cách cài đặt Apache Pinot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4" y="1268896"/>
            <a:ext cx="337677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CÁCH CÀI ĐẶT APACHE PINOT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42318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7582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Cài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trên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hệ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điều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hành</a:t>
            </a:r>
            <a:r>
              <a:rPr lang="en-US" sz="1200" dirty="0">
                <a:latin typeface="Barlow Semi Condensed" panose="00000506000000000000" pitchFamily="2" charset="0"/>
              </a:rPr>
              <a:t> Ubuntu</a:t>
            </a:r>
            <a:endParaRPr sz="1200" dirty="0">
              <a:latin typeface="Barlow Semi Condensed" panose="00000506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496390" y="253983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 flipH="1">
            <a:off x="4529969" y="2542697"/>
            <a:ext cx="12" cy="13369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27855" y="126887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cxnSpLocks/>
          </p:cNvCxnSpPr>
          <p:nvPr/>
        </p:nvCxnSpPr>
        <p:spPr>
          <a:xfrm flipV="1">
            <a:off x="4527843" y="1189295"/>
            <a:ext cx="0" cy="12867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21;p54">
            <a:extLst>
              <a:ext uri="{FF2B5EF4-FFF2-40B4-BE49-F238E27FC236}">
                <a16:creationId xmlns:a16="http://schemas.microsoft.com/office/drawing/2014/main" id="{F730085C-1771-4122-CF8F-472B368D9352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F4C8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NỘI DUNG</a:t>
            </a:r>
          </a:p>
        </p:txBody>
      </p:sp>
      <p:sp>
        <p:nvSpPr>
          <p:cNvPr id="22" name="Google Shape;252;p27">
            <a:extLst>
              <a:ext uri="{FF2B5EF4-FFF2-40B4-BE49-F238E27FC236}">
                <a16:creationId xmlns:a16="http://schemas.microsoft.com/office/drawing/2014/main" id="{F1779132-F022-6690-E3AF-8B49B70A6E3C}"/>
              </a:ext>
            </a:extLst>
          </p:cNvPr>
          <p:cNvSpPr/>
          <p:nvPr/>
        </p:nvSpPr>
        <p:spPr>
          <a:xfrm>
            <a:off x="4467313" y="38831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56;p27">
            <a:extLst>
              <a:ext uri="{FF2B5EF4-FFF2-40B4-BE49-F238E27FC236}">
                <a16:creationId xmlns:a16="http://schemas.microsoft.com/office/drawing/2014/main" id="{7133441E-8BE9-FB5C-91D7-7248FB402FB0}"/>
              </a:ext>
            </a:extLst>
          </p:cNvPr>
          <p:cNvCxnSpPr>
            <a:cxnSpLocks/>
          </p:cNvCxnSpPr>
          <p:nvPr/>
        </p:nvCxnSpPr>
        <p:spPr>
          <a:xfrm flipV="1">
            <a:off x="4531813" y="3947665"/>
            <a:ext cx="0" cy="695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2;p27">
            <a:extLst>
              <a:ext uri="{FF2B5EF4-FFF2-40B4-BE49-F238E27FC236}">
                <a16:creationId xmlns:a16="http://schemas.microsoft.com/office/drawing/2014/main" id="{251647A7-3271-E9AE-A023-247FAAB4803C}"/>
              </a:ext>
            </a:extLst>
          </p:cNvPr>
          <p:cNvSpPr txBox="1">
            <a:spLocks/>
          </p:cNvSpPr>
          <p:nvPr/>
        </p:nvSpPr>
        <p:spPr>
          <a:xfrm>
            <a:off x="846013" y="377541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03.</a:t>
            </a:r>
            <a:r>
              <a:rPr lang="en-US" dirty="0"/>
              <a:t> </a:t>
            </a:r>
            <a:r>
              <a:rPr lang="en" dirty="0"/>
              <a:t>ƯU NHƯỢC ĐIỂM VÀ SO SÁNH</a:t>
            </a:r>
            <a:endParaRPr lang="en-US" dirty="0"/>
          </a:p>
        </p:txBody>
      </p:sp>
      <p:sp>
        <p:nvSpPr>
          <p:cNvPr id="27" name="Google Shape;243;p27">
            <a:extLst>
              <a:ext uri="{FF2B5EF4-FFF2-40B4-BE49-F238E27FC236}">
                <a16:creationId xmlns:a16="http://schemas.microsoft.com/office/drawing/2014/main" id="{1DD9EC41-CD08-84B1-FC1E-B6A4C2985666}"/>
              </a:ext>
            </a:extLst>
          </p:cNvPr>
          <p:cNvSpPr txBox="1">
            <a:spLocks/>
          </p:cNvSpPr>
          <p:nvPr/>
        </p:nvSpPr>
        <p:spPr>
          <a:xfrm>
            <a:off x="1323913" y="4110502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nhược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điểm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So </a:t>
            </a:r>
            <a:r>
              <a:rPr lang="en-US" sz="1200" dirty="0" err="1">
                <a:latin typeface="Barlow Semi Condensed" panose="00000506000000000000" pitchFamily="2" charset="0"/>
              </a:rPr>
              <a:t>sánh</a:t>
            </a:r>
            <a:r>
              <a:rPr lang="en-US" sz="1200" dirty="0">
                <a:latin typeface="Barlow Semi Condensed" panose="00000506000000000000" pitchFamily="2" charset="0"/>
              </a:rPr>
              <a:t> với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EFBE2-3CB2-26CF-1B7D-C84B8A53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" y="3379143"/>
            <a:ext cx="25605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64E6-3A29-15D3-994A-3682B01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79" y="4097295"/>
            <a:ext cx="256054" cy="39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E00D8-E6D5-D3A9-F147-58C1A96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46" y="2313569"/>
            <a:ext cx="256054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CC8D8-9460-4DBB-D855-B3A7F811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0" y="3912365"/>
            <a:ext cx="256054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D7898-329F-B38B-2A23-BA5C71B0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332299"/>
            <a:ext cx="256054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8C21-DCAD-AD46-ACE8-C302C79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3" y="1686931"/>
            <a:ext cx="256054" cy="39627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C308B93-4E57-2EB0-3965-0DF2C288A4E6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START SERVER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A4C2-5C36-2954-8561-E44DEABC8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68"/>
          <a:stretch/>
        </p:blipFill>
        <p:spPr>
          <a:xfrm>
            <a:off x="2531392" y="997586"/>
            <a:ext cx="4081215" cy="90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40D6C-517D-B1F2-6A75-3A5C6ECF3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92" y="2050473"/>
            <a:ext cx="4081215" cy="26626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EE90DB6-19F5-6A30-64D5-B7513DA44E78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66596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86;p48">
            <a:extLst>
              <a:ext uri="{FF2B5EF4-FFF2-40B4-BE49-F238E27FC236}">
                <a16:creationId xmlns:a16="http://schemas.microsoft.com/office/drawing/2014/main" id="{459ED776-B196-4053-18E9-7D1D42EB6413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INTERFACE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060E2-92B1-3A3E-D469-AAEE61FA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2" y="920115"/>
            <a:ext cx="7730935" cy="37170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79A337-8C0A-B2A3-6D26-B432D84243E7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43844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126889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TỔNG QUAN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Apache Pinot </a:t>
            </a:r>
            <a:r>
              <a:rPr lang="en-US" sz="1200" dirty="0" err="1">
                <a:latin typeface="Barlow Semi Condensed" panose="00000506000000000000" pitchFamily="2" charset="0"/>
              </a:rPr>
              <a:t>là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gì</a:t>
            </a:r>
            <a:r>
              <a:rPr lang="en-US" sz="1200" dirty="0">
                <a:latin typeface="Barlow Semi Condensed" panose="00000506000000000000" pitchFamily="2" charset="0"/>
              </a:rPr>
              <a:t>?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Mô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hình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lưu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trữ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Barlow Semi Condensed" panose="00000506000000000000" pitchFamily="2" charset="0"/>
              </a:rPr>
              <a:t>Ứng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dụng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trưng</a:t>
            </a:r>
            <a:endParaRPr lang="en-US" sz="1200" dirty="0">
              <a:latin typeface="Barlow Semi Condensed" panose="00000506000000000000" pitchFamily="2" charset="0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70984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KIẾN TRÚC VÀ QUY TRÌNH HOẠT ĐỘNG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304492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Kiến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trúc</a:t>
            </a:r>
            <a:r>
              <a:rPr lang="en-US" sz="1200" dirty="0">
                <a:latin typeface="Barlow Semi Condensed" panose="00000506000000000000" pitchFamily="2" charset="0"/>
              </a:rPr>
              <a:t> Pinot</a:t>
            </a:r>
          </a:p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Luồng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hoạt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động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151080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200" dirty="0">
                <a:latin typeface="Barlow Semi Condensed" panose="00000506000000000000" pitchFamily="2" charset="0"/>
              </a:rPr>
              <a:t>Cách cài đặt Apache Pinot</a:t>
            </a:r>
            <a:endParaRPr sz="1200" dirty="0">
              <a:latin typeface="Barlow Semi Condensed" panose="00000506000000000000" pitchFamily="2" charset="0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4" y="1268896"/>
            <a:ext cx="3376771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CÁCH CÀI ĐẶT APACHE PINOT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42318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DEMO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75827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Cài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đặt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trên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hệ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điều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hành</a:t>
            </a:r>
            <a:r>
              <a:rPr lang="en-US" sz="1200" dirty="0">
                <a:latin typeface="Barlow Semi Condensed" panose="00000506000000000000" pitchFamily="2" charset="0"/>
              </a:rPr>
              <a:t> Ubuntu</a:t>
            </a:r>
            <a:endParaRPr sz="1200" dirty="0">
              <a:latin typeface="Barlow Semi Condensed" panose="00000506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496390" y="253983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 flipH="1">
            <a:off x="4529969" y="2542697"/>
            <a:ext cx="12" cy="13369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27855" y="126887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cxnSpLocks/>
          </p:cNvCxnSpPr>
          <p:nvPr/>
        </p:nvCxnSpPr>
        <p:spPr>
          <a:xfrm flipV="1">
            <a:off x="4527843" y="1189295"/>
            <a:ext cx="0" cy="12867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21;p54">
            <a:extLst>
              <a:ext uri="{FF2B5EF4-FFF2-40B4-BE49-F238E27FC236}">
                <a16:creationId xmlns:a16="http://schemas.microsoft.com/office/drawing/2014/main" id="{F730085C-1771-4122-CF8F-472B368D9352}"/>
              </a:ext>
            </a:extLst>
          </p:cNvPr>
          <p:cNvSpPr txBox="1">
            <a:spLocks/>
          </p:cNvSpPr>
          <p:nvPr/>
        </p:nvSpPr>
        <p:spPr>
          <a:xfrm>
            <a:off x="2366308" y="317587"/>
            <a:ext cx="4411384" cy="48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0F4C81"/>
                </a:solidFill>
                <a:latin typeface="Segoe UI" panose="020B0502040204020203" pitchFamily="34" charset="0"/>
                <a:cs typeface="Segoe UI" panose="020B0502040204020203" pitchFamily="34" charset="0"/>
                <a:sym typeface="Hammersmith One"/>
              </a:rPr>
              <a:t>NỘI DUNG</a:t>
            </a:r>
          </a:p>
        </p:txBody>
      </p:sp>
      <p:sp>
        <p:nvSpPr>
          <p:cNvPr id="22" name="Google Shape;252;p27">
            <a:extLst>
              <a:ext uri="{FF2B5EF4-FFF2-40B4-BE49-F238E27FC236}">
                <a16:creationId xmlns:a16="http://schemas.microsoft.com/office/drawing/2014/main" id="{F1779132-F022-6690-E3AF-8B49B70A6E3C}"/>
              </a:ext>
            </a:extLst>
          </p:cNvPr>
          <p:cNvSpPr/>
          <p:nvPr/>
        </p:nvSpPr>
        <p:spPr>
          <a:xfrm>
            <a:off x="4467313" y="38831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56;p27">
            <a:extLst>
              <a:ext uri="{FF2B5EF4-FFF2-40B4-BE49-F238E27FC236}">
                <a16:creationId xmlns:a16="http://schemas.microsoft.com/office/drawing/2014/main" id="{7133441E-8BE9-FB5C-91D7-7248FB402FB0}"/>
              </a:ext>
            </a:extLst>
          </p:cNvPr>
          <p:cNvCxnSpPr>
            <a:cxnSpLocks/>
          </p:cNvCxnSpPr>
          <p:nvPr/>
        </p:nvCxnSpPr>
        <p:spPr>
          <a:xfrm flipV="1">
            <a:off x="4531813" y="3947665"/>
            <a:ext cx="0" cy="695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2;p27">
            <a:extLst>
              <a:ext uri="{FF2B5EF4-FFF2-40B4-BE49-F238E27FC236}">
                <a16:creationId xmlns:a16="http://schemas.microsoft.com/office/drawing/2014/main" id="{251647A7-3271-E9AE-A023-247FAAB4803C}"/>
              </a:ext>
            </a:extLst>
          </p:cNvPr>
          <p:cNvSpPr txBox="1">
            <a:spLocks/>
          </p:cNvSpPr>
          <p:nvPr/>
        </p:nvSpPr>
        <p:spPr>
          <a:xfrm>
            <a:off x="846013" y="377541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solidFill>
                  <a:schemeClr val="dk2"/>
                </a:solidFill>
              </a:rPr>
              <a:t>03.</a:t>
            </a:r>
            <a:r>
              <a:rPr lang="en-US" dirty="0"/>
              <a:t> </a:t>
            </a:r>
            <a:r>
              <a:rPr lang="en" dirty="0"/>
              <a:t>ƯU NHƯỢC ĐIỂM VÀ SO SÁNH</a:t>
            </a:r>
            <a:endParaRPr lang="en-US" dirty="0"/>
          </a:p>
        </p:txBody>
      </p:sp>
      <p:sp>
        <p:nvSpPr>
          <p:cNvPr id="27" name="Google Shape;243;p27">
            <a:extLst>
              <a:ext uri="{FF2B5EF4-FFF2-40B4-BE49-F238E27FC236}">
                <a16:creationId xmlns:a16="http://schemas.microsoft.com/office/drawing/2014/main" id="{1DD9EC41-CD08-84B1-FC1E-B6A4C2985666}"/>
              </a:ext>
            </a:extLst>
          </p:cNvPr>
          <p:cNvSpPr txBox="1">
            <a:spLocks/>
          </p:cNvSpPr>
          <p:nvPr/>
        </p:nvSpPr>
        <p:spPr>
          <a:xfrm>
            <a:off x="1323913" y="4110502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200" dirty="0" err="1">
                <a:latin typeface="Barlow Semi Condensed" panose="00000506000000000000" pitchFamily="2" charset="0"/>
              </a:rPr>
              <a:t>Ưu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nhược</a:t>
            </a:r>
            <a:r>
              <a:rPr lang="en-US" sz="1200" dirty="0">
                <a:latin typeface="Barlow Semi Condensed" panose="00000506000000000000" pitchFamily="2" charset="0"/>
              </a:rPr>
              <a:t> </a:t>
            </a:r>
            <a:r>
              <a:rPr lang="en-US" sz="1200" dirty="0" err="1">
                <a:latin typeface="Barlow Semi Condensed" panose="00000506000000000000" pitchFamily="2" charset="0"/>
              </a:rPr>
              <a:t>điểm</a:t>
            </a:r>
            <a:endParaRPr lang="en-US" sz="1200" dirty="0">
              <a:latin typeface="Barlow Semi Condensed" panose="00000506000000000000" pitchFamily="2" charset="0"/>
            </a:endParaRPr>
          </a:p>
          <a:p>
            <a:pPr marL="0" indent="0"/>
            <a:r>
              <a:rPr lang="en-US" sz="1200" dirty="0">
                <a:latin typeface="Barlow Semi Condensed" panose="00000506000000000000" pitchFamily="2" charset="0"/>
              </a:rPr>
              <a:t>So </a:t>
            </a:r>
            <a:r>
              <a:rPr lang="en-US" sz="1200" dirty="0" err="1">
                <a:latin typeface="Barlow Semi Condensed" panose="00000506000000000000" pitchFamily="2" charset="0"/>
              </a:rPr>
              <a:t>sánh</a:t>
            </a:r>
            <a:r>
              <a:rPr lang="en-US" sz="1200" dirty="0">
                <a:latin typeface="Barlow Semi Condensed" panose="00000506000000000000" pitchFamily="2" charset="0"/>
              </a:rPr>
              <a:t> với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EFBE2-3CB2-26CF-1B7D-C84B8A53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" y="3379143"/>
            <a:ext cx="256054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64E6-3A29-15D3-994A-3682B01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79" y="4097295"/>
            <a:ext cx="256054" cy="39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E00D8-E6D5-D3A9-F147-58C1A96B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46" y="2313569"/>
            <a:ext cx="256054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CC8D8-9460-4DBB-D855-B3A7F811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90" y="3912365"/>
            <a:ext cx="256054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D7898-329F-B38B-2A23-BA5C71B0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9" y="332299"/>
            <a:ext cx="256054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8C21-DCAD-AD46-ACE8-C302C79B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3" y="1686931"/>
            <a:ext cx="256054" cy="396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19A48B-C309-838E-C816-D8F89E89C544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480524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1593;p37">
            <a:extLst>
              <a:ext uri="{FF2B5EF4-FFF2-40B4-BE49-F238E27FC236}">
                <a16:creationId xmlns:a16="http://schemas.microsoft.com/office/drawing/2014/main" id="{3CDE1CC6-35F9-F0FC-884C-4FF703A12CE7}"/>
              </a:ext>
            </a:extLst>
          </p:cNvPr>
          <p:cNvSpPr/>
          <p:nvPr/>
        </p:nvSpPr>
        <p:spPr>
          <a:xfrm rot="16200000">
            <a:off x="3252351" y="-1149728"/>
            <a:ext cx="2829087" cy="7442955"/>
          </a:xfrm>
          <a:prstGeom prst="round2SameRect">
            <a:avLst>
              <a:gd name="adj1" fmla="val 49646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3078;p60">
            <a:extLst>
              <a:ext uri="{FF2B5EF4-FFF2-40B4-BE49-F238E27FC236}">
                <a16:creationId xmlns:a16="http://schemas.microsoft.com/office/drawing/2014/main" id="{C641614F-1589-D476-F839-CCCDD7D8DE3A}"/>
              </a:ext>
            </a:extLst>
          </p:cNvPr>
          <p:cNvSpPr/>
          <p:nvPr/>
        </p:nvSpPr>
        <p:spPr>
          <a:xfrm>
            <a:off x="4593635" y="3682951"/>
            <a:ext cx="3704700" cy="168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3076;p60">
            <a:extLst>
              <a:ext uri="{FF2B5EF4-FFF2-40B4-BE49-F238E27FC236}">
                <a16:creationId xmlns:a16="http://schemas.microsoft.com/office/drawing/2014/main" id="{B1B695FE-54B3-8C3A-3954-E8A612C0B82C}"/>
              </a:ext>
            </a:extLst>
          </p:cNvPr>
          <p:cNvSpPr/>
          <p:nvPr/>
        </p:nvSpPr>
        <p:spPr>
          <a:xfrm>
            <a:off x="4772025" y="1598550"/>
            <a:ext cx="3348000" cy="1946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GitHub - apache/pinot: Apache Pinot - A realtime distributed OLAP datastore">
            <a:extLst>
              <a:ext uri="{FF2B5EF4-FFF2-40B4-BE49-F238E27FC236}">
                <a16:creationId xmlns:a16="http://schemas.microsoft.com/office/drawing/2014/main" id="{DB2D3E9C-4B04-0AEE-EC9F-8EBE74BD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0" y="1748955"/>
            <a:ext cx="3053080" cy="16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48;p27">
            <a:extLst>
              <a:ext uri="{FF2B5EF4-FFF2-40B4-BE49-F238E27FC236}">
                <a16:creationId xmlns:a16="http://schemas.microsoft.com/office/drawing/2014/main" id="{CD0C5686-E07D-4C6D-0B69-F75CDAA2861F}"/>
              </a:ext>
            </a:extLst>
          </p:cNvPr>
          <p:cNvSpPr txBox="1">
            <a:spLocks/>
          </p:cNvSpPr>
          <p:nvPr/>
        </p:nvSpPr>
        <p:spPr>
          <a:xfrm>
            <a:off x="2291659" y="1862667"/>
            <a:ext cx="2080317" cy="1427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05. DEMO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87B6DD-D6FF-6EE1-556E-4DCA0E50C4D0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09100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vl">
            <a:extLst>
              <a:ext uri="{FF2B5EF4-FFF2-40B4-BE49-F238E27FC236}">
                <a16:creationId xmlns:a16="http://schemas.microsoft.com/office/drawing/2014/main" id="{B893C26A-35B3-EEAA-C270-ADC0CA1117FF}"/>
              </a:ext>
            </a:extLst>
          </p:cNvPr>
          <p:cNvSpPr txBox="1"/>
          <p:nvPr/>
        </p:nvSpPr>
        <p:spPr>
          <a:xfrm>
            <a:off x="461151" y="2304598"/>
            <a:ext cx="8221697" cy="830997"/>
          </a:xfrm>
          <a:prstGeom prst="rect">
            <a:avLst/>
          </a:prstGeom>
          <a:solidFill>
            <a:srgbClr val="FF6565">
              <a:alpha val="12157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>
                <a:solidFill>
                  <a:srgbClr val="77457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Thanks for watching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8536-BF08-F6A2-1E00-2BADCCC2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8" r="-10438" b="-7866"/>
          <a:stretch>
            <a:fillRect/>
          </a:stretch>
        </p:blipFill>
        <p:spPr>
          <a:xfrm>
            <a:off x="1482581" y="344776"/>
            <a:ext cx="2716718" cy="2527649"/>
          </a:xfrm>
          <a:custGeom>
            <a:avLst/>
            <a:gdLst>
              <a:gd name="connsiteX0" fmla="*/ 0 w 5081665"/>
              <a:gd name="connsiteY0" fmla="*/ 3588049 h 4728008"/>
              <a:gd name="connsiteX1" fmla="*/ 208601 w 5081665"/>
              <a:gd name="connsiteY1" fmla="*/ 3588049 h 4728008"/>
              <a:gd name="connsiteX2" fmla="*/ 208601 w 5081665"/>
              <a:gd name="connsiteY2" fmla="*/ 4383234 h 4728008"/>
              <a:gd name="connsiteX3" fmla="*/ 4621098 w 5081665"/>
              <a:gd name="connsiteY3" fmla="*/ 4383234 h 4728008"/>
              <a:gd name="connsiteX4" fmla="*/ 4621098 w 5081665"/>
              <a:gd name="connsiteY4" fmla="*/ 3588049 h 4728008"/>
              <a:gd name="connsiteX5" fmla="*/ 5081665 w 5081665"/>
              <a:gd name="connsiteY5" fmla="*/ 3588049 h 4728008"/>
              <a:gd name="connsiteX6" fmla="*/ 5081665 w 5081665"/>
              <a:gd name="connsiteY6" fmla="*/ 4728008 h 4728008"/>
              <a:gd name="connsiteX7" fmla="*/ 0 w 5081665"/>
              <a:gd name="connsiteY7" fmla="*/ 4728008 h 4728008"/>
              <a:gd name="connsiteX8" fmla="*/ 208601 w 5081665"/>
              <a:gd name="connsiteY8" fmla="*/ 0 h 4728008"/>
              <a:gd name="connsiteX9" fmla="*/ 4621098 w 5081665"/>
              <a:gd name="connsiteY9" fmla="*/ 0 h 4728008"/>
              <a:gd name="connsiteX10" fmla="*/ 4621098 w 5081665"/>
              <a:gd name="connsiteY10" fmla="*/ 3588049 h 4728008"/>
              <a:gd name="connsiteX11" fmla="*/ 208601 w 5081665"/>
              <a:gd name="connsiteY11" fmla="*/ 3588049 h 472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1665" h="4728008">
                <a:moveTo>
                  <a:pt x="0" y="3588049"/>
                </a:moveTo>
                <a:lnTo>
                  <a:pt x="208601" y="3588049"/>
                </a:lnTo>
                <a:lnTo>
                  <a:pt x="208601" y="4383234"/>
                </a:lnTo>
                <a:lnTo>
                  <a:pt x="4621098" y="4383234"/>
                </a:lnTo>
                <a:lnTo>
                  <a:pt x="4621098" y="3588049"/>
                </a:lnTo>
                <a:lnTo>
                  <a:pt x="5081665" y="3588049"/>
                </a:lnTo>
                <a:lnTo>
                  <a:pt x="5081665" y="4728008"/>
                </a:lnTo>
                <a:lnTo>
                  <a:pt x="0" y="4728008"/>
                </a:lnTo>
                <a:close/>
                <a:moveTo>
                  <a:pt x="208601" y="0"/>
                </a:moveTo>
                <a:lnTo>
                  <a:pt x="4621098" y="0"/>
                </a:lnTo>
                <a:lnTo>
                  <a:pt x="4621098" y="3588049"/>
                </a:lnTo>
                <a:lnTo>
                  <a:pt x="208601" y="358804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DA3BD-661A-E869-36D5-11E600B67148}"/>
              </a:ext>
            </a:extLst>
          </p:cNvPr>
          <p:cNvSpPr txBox="1"/>
          <p:nvPr/>
        </p:nvSpPr>
        <p:spPr>
          <a:xfrm>
            <a:off x="3637535" y="981159"/>
            <a:ext cx="6880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rgbClr val="C463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end.</a:t>
            </a:r>
          </a:p>
        </p:txBody>
      </p:sp>
      <p:sp>
        <p:nvSpPr>
          <p:cNvPr id="8" name="!!vl">
            <a:extLst>
              <a:ext uri="{FF2B5EF4-FFF2-40B4-BE49-F238E27FC236}">
                <a16:creationId xmlns:a16="http://schemas.microsoft.com/office/drawing/2014/main" id="{BAF32A84-1C29-D475-8371-243E573D904F}"/>
              </a:ext>
            </a:extLst>
          </p:cNvPr>
          <p:cNvSpPr txBox="1"/>
          <p:nvPr/>
        </p:nvSpPr>
        <p:spPr>
          <a:xfrm>
            <a:off x="3124200" y="3212538"/>
            <a:ext cx="5050307" cy="830997"/>
          </a:xfrm>
          <a:prstGeom prst="rect">
            <a:avLst/>
          </a:prstGeom>
          <a:solidFill>
            <a:srgbClr val="FF6565">
              <a:alpha val="12157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>
                <a:solidFill>
                  <a:srgbClr val="77457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Any question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D18852-D5BD-76D2-4936-762B7644F6F6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16618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64D-C4F0-1901-42B3-121C7DFB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207" y="321960"/>
            <a:ext cx="3865587" cy="716700"/>
          </a:xfrm>
        </p:spPr>
        <p:txBody>
          <a:bodyPr/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Tham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khảo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8496B-FBEA-8BA6-4792-86DEADE9AA7A}"/>
              </a:ext>
            </a:extLst>
          </p:cNvPr>
          <p:cNvSpPr txBox="1"/>
          <p:nvPr/>
        </p:nvSpPr>
        <p:spPr>
          <a:xfrm>
            <a:off x="1845628" y="1185148"/>
            <a:ext cx="545274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hlinkClick r:id="rId3"/>
              </a:rPr>
              <a:t>Apache Pinot vs. Apache Spark Comparison (sourceforge.net)</a:t>
            </a:r>
            <a:endParaRPr lang="en-US" sz="1050" dirty="0"/>
          </a:p>
          <a:p>
            <a:pPr marL="342900" indent="-342900" algn="just">
              <a:buFont typeface="+mj-lt"/>
              <a:buAutoNum type="arabicPeriod"/>
            </a:pPr>
            <a:r>
              <a:rPr lang="vi-VN" sz="1050" dirty="0">
                <a:hlinkClick r:id="rId4"/>
              </a:rPr>
              <a:t>GitHub - npawar/</a:t>
            </a:r>
            <a:r>
              <a:rPr lang="vi-VN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pinot-tutorial</a:t>
            </a:r>
            <a:r>
              <a:rPr lang="vi-VN" sz="1050" dirty="0">
                <a:hlinkClick r:id="rId4"/>
              </a:rPr>
              <a:t>: Các tệp mẫu cho hướng dẫn Pinot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Apache Spark là gì? Tổng quan thông tin cần biết về Apache Spark(link: </a:t>
            </a:r>
            <a:r>
              <a:rPr lang="vi-VN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https://bizflycloud.vn/tin-tuc/apache-spark-20210726115949898.htm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Pinot introduction(link: </a:t>
            </a:r>
            <a:r>
              <a:rPr lang="vi-VN" sz="105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https://docs.pinot.apache.org/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Tìm hiểu về Apache Spark(link: </a:t>
            </a:r>
            <a:r>
              <a:rPr lang="vi-VN" sz="105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https://viblo.asia/p/tim-hieu-ve-apache-spark-ByEZkQQW5Q0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Tổng quan về Apache Spark cho hệ thống Big Data(link: </a:t>
            </a:r>
            <a:r>
              <a:rPr lang="vi-VN" sz="105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https://viblo.asia/p/tong-quan-ve-apache-spark-cho-he-thong-big-data-RQqKLxR6K7z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Apache Pinot architecture(link: </a:t>
            </a:r>
            <a:r>
              <a:rPr lang="vi-VN" sz="105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https://www.decipherzone.com/blog-detail/apache-pinot-architecture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vi-VN" sz="1050" dirty="0"/>
              <a:t>Compare Apache Pinot vs Apache Spark(link: </a:t>
            </a:r>
            <a:r>
              <a:rPr lang="vi-VN" sz="105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https://db-engines.com/en/system/Apache+Pinot%3BSpark+SQL%3BdBASE</a:t>
            </a:r>
            <a:r>
              <a:rPr lang="vi-VN" sz="1050" dirty="0"/>
              <a:t>)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050" dirty="0"/>
              <a:t>Official website </a:t>
            </a:r>
            <a:r>
              <a:rPr lang="vi-VN" sz="105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Pinot™: Realtime distributed OLAP datastore | Apache Pinot™</a:t>
            </a:r>
            <a:endParaRPr lang="en-US" sz="1050" dirty="0"/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050" dirty="0"/>
              <a:t>Official document </a:t>
            </a:r>
            <a:r>
              <a:rPr lang="vi-VN" sz="105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- Apache Pinot Docs</a:t>
            </a:r>
            <a:r>
              <a:rPr lang="en-US" sz="105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/>
          </a:p>
          <a:p>
            <a:pPr marL="342900" indent="-342900" algn="just">
              <a:buFont typeface="+mj-lt"/>
              <a:buAutoNum type="arabicPeriod"/>
            </a:pPr>
            <a:endParaRPr lang="en-US" sz="105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9E542A-4A42-4392-F1A9-40BDFD9EC4FA}"/>
              </a:ext>
            </a:extLst>
          </p:cNvPr>
          <p:cNvSpPr/>
          <p:nvPr/>
        </p:nvSpPr>
        <p:spPr>
          <a:xfrm>
            <a:off x="8321964" y="4733469"/>
            <a:ext cx="729672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65213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27">
            <a:extLst>
              <a:ext uri="{FF2B5EF4-FFF2-40B4-BE49-F238E27FC236}">
                <a16:creationId xmlns:a16="http://schemas.microsoft.com/office/drawing/2014/main" id="{7B3C324D-1AF1-1BFD-A6F6-BF70A294455B}"/>
              </a:ext>
            </a:extLst>
          </p:cNvPr>
          <p:cNvSpPr txBox="1">
            <a:spLocks/>
          </p:cNvSpPr>
          <p:nvPr/>
        </p:nvSpPr>
        <p:spPr>
          <a:xfrm>
            <a:off x="720000" y="2729115"/>
            <a:ext cx="4795429" cy="19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latin typeface="Barlow Semi Condensed" panose="00000506000000000000" pitchFamily="2" charset="0"/>
              </a:rPr>
              <a:t>Batch processing &amp; real time processing</a:t>
            </a:r>
          </a:p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>
                <a:latin typeface="Barlow Semi Condensed" panose="00000506000000000000" pitchFamily="2" charset="0"/>
              </a:rPr>
              <a:t>Apache Pinot </a:t>
            </a:r>
            <a:r>
              <a:rPr lang="en-US" sz="1800" dirty="0" err="1">
                <a:latin typeface="Barlow Semi Condensed" panose="00000506000000000000" pitchFamily="2" charset="0"/>
              </a:rPr>
              <a:t>là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gì</a:t>
            </a:r>
            <a:r>
              <a:rPr lang="en-US" sz="1800" dirty="0">
                <a:latin typeface="Barlow Semi Condensed" panose="00000506000000000000" pitchFamily="2" charset="0"/>
              </a:rPr>
              <a:t>?</a:t>
            </a:r>
          </a:p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 err="1">
                <a:latin typeface="Barlow Semi Condensed" panose="00000506000000000000" pitchFamily="2" charset="0"/>
              </a:rPr>
              <a:t>Mô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hình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lưu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trữ</a:t>
            </a:r>
            <a:endParaRPr lang="en-US" sz="1800" dirty="0">
              <a:latin typeface="Barlow Semi Condensed" panose="00000506000000000000" pitchFamily="2" charset="0"/>
            </a:endParaRPr>
          </a:p>
          <a:p>
            <a:pPr marL="342900" algn="l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dirty="0" err="1">
                <a:latin typeface="Barlow Semi Condensed" panose="00000506000000000000" pitchFamily="2" charset="0"/>
              </a:rPr>
              <a:t>Ứng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dụng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đặc</a:t>
            </a:r>
            <a:r>
              <a:rPr lang="en-US" sz="1800" dirty="0"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latin typeface="Barlow Semi Condensed" panose="00000506000000000000" pitchFamily="2" charset="0"/>
              </a:rPr>
              <a:t>trưng</a:t>
            </a:r>
            <a:endParaRPr lang="en-US" sz="1800" dirty="0">
              <a:latin typeface="Barlow Semi Condensed" panose="00000506000000000000" pitchFamily="2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9D7571A-C336-4EC5-6FF9-E4FDAE034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94500" l="6750" r="94250">
                        <a14:foregroundMark x1="6750" y1="57500" x2="6750" y2="57500"/>
                        <a14:foregroundMark x1="53000" y1="94500" x2="53000" y2="94500"/>
                        <a14:foregroundMark x1="94250" y1="61750" x2="94250" y2="61750"/>
                        <a14:foregroundMark x1="45250" y1="4750" x2="45250" y2="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0164" y="1320950"/>
            <a:ext cx="2517735" cy="2517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43DA85-5358-721D-B247-DDCACCCFC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72" y="405727"/>
            <a:ext cx="573074" cy="50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90954-6DFE-B081-CD99-201FF4859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164" y="4231761"/>
            <a:ext cx="396274" cy="506012"/>
          </a:xfrm>
          <a:prstGeom prst="rect">
            <a:avLst/>
          </a:prstGeom>
        </p:spPr>
      </p:pic>
      <p:sp>
        <p:nvSpPr>
          <p:cNvPr id="11" name="Google Shape;240;p27">
            <a:extLst>
              <a:ext uri="{FF2B5EF4-FFF2-40B4-BE49-F238E27FC236}">
                <a16:creationId xmlns:a16="http://schemas.microsoft.com/office/drawing/2014/main" id="{8F3672E5-1DBD-C058-6A9D-2D9A4C37134B}"/>
              </a:ext>
            </a:extLst>
          </p:cNvPr>
          <p:cNvSpPr txBox="1">
            <a:spLocks/>
          </p:cNvSpPr>
          <p:nvPr/>
        </p:nvSpPr>
        <p:spPr>
          <a:xfrm>
            <a:off x="720000" y="741483"/>
            <a:ext cx="5785689" cy="183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200"/>
              <a:buFont typeface="Anton"/>
              <a:buNone/>
              <a:defRPr sz="1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7200" dirty="0">
                <a:solidFill>
                  <a:schemeClr val="dk2"/>
                </a:solidFill>
              </a:rPr>
              <a:t>01. </a:t>
            </a:r>
            <a:r>
              <a:rPr lang="en-US" sz="7200" dirty="0"/>
              <a:t>TỔNG QUAN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841AF9-A807-EB91-10C5-C6BA423270FA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305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986;p48">
            <a:extLst>
              <a:ext uri="{FF2B5EF4-FFF2-40B4-BE49-F238E27FC236}">
                <a16:creationId xmlns:a16="http://schemas.microsoft.com/office/drawing/2014/main" id="{07F5DDEE-80D7-9A0E-D271-0B0AF7DAF25A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BATCH PROCESSING &amp; REAL TIME PROCESSING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77FB44-4B9C-825D-45CE-206F95CDB34A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5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C516457-962B-FC50-D0C2-D02600D3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94500" l="6750" r="94250">
                        <a14:foregroundMark x1="6750" y1="57500" x2="6750" y2="57500"/>
                        <a14:foregroundMark x1="53000" y1="94500" x2="53000" y2="94500"/>
                        <a14:foregroundMark x1="94250" y1="61750" x2="94250" y2="61750"/>
                        <a14:foregroundMark x1="45250" y1="4750" x2="45250" y2="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9312" y="282415"/>
            <a:ext cx="553900" cy="553900"/>
          </a:xfrm>
          <a:prstGeom prst="rect">
            <a:avLst/>
          </a:prstGeom>
        </p:spPr>
      </p:pic>
      <p:sp>
        <p:nvSpPr>
          <p:cNvPr id="5" name="Google Shape;223;p25">
            <a:extLst>
              <a:ext uri="{FF2B5EF4-FFF2-40B4-BE49-F238E27FC236}">
                <a16:creationId xmlns:a16="http://schemas.microsoft.com/office/drawing/2014/main" id="{4A35CAED-0B27-61B4-F854-C4E462BAF5E9}"/>
              </a:ext>
            </a:extLst>
          </p:cNvPr>
          <p:cNvSpPr/>
          <p:nvPr/>
        </p:nvSpPr>
        <p:spPr>
          <a:xfrm>
            <a:off x="718495" y="4846669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4;p25">
            <a:extLst>
              <a:ext uri="{FF2B5EF4-FFF2-40B4-BE49-F238E27FC236}">
                <a16:creationId xmlns:a16="http://schemas.microsoft.com/office/drawing/2014/main" id="{F6EC3825-BD29-2D68-CDDF-F26CBF7A96FA}"/>
              </a:ext>
            </a:extLst>
          </p:cNvPr>
          <p:cNvSpPr/>
          <p:nvPr/>
        </p:nvSpPr>
        <p:spPr>
          <a:xfrm>
            <a:off x="1044945" y="4846669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5;p25">
            <a:extLst>
              <a:ext uri="{FF2B5EF4-FFF2-40B4-BE49-F238E27FC236}">
                <a16:creationId xmlns:a16="http://schemas.microsoft.com/office/drawing/2014/main" id="{357F3EAF-4F1A-65AB-83C8-41D1CD2AF545}"/>
              </a:ext>
            </a:extLst>
          </p:cNvPr>
          <p:cNvSpPr/>
          <p:nvPr/>
        </p:nvSpPr>
        <p:spPr>
          <a:xfrm>
            <a:off x="1371395" y="4846669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배치 프로세싱 VS 스트림 프로세싱">
            <a:extLst>
              <a:ext uri="{FF2B5EF4-FFF2-40B4-BE49-F238E27FC236}">
                <a16:creationId xmlns:a16="http://schemas.microsoft.com/office/drawing/2014/main" id="{EC9DFF4B-3EC7-172A-26A9-1DFF8080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18" y="920115"/>
            <a:ext cx="6198095" cy="39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9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986;p48">
            <a:extLst>
              <a:ext uri="{FF2B5EF4-FFF2-40B4-BE49-F238E27FC236}">
                <a16:creationId xmlns:a16="http://schemas.microsoft.com/office/drawing/2014/main" id="{07F5DDEE-80D7-9A0E-D271-0B0AF7DAF25A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7457D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APACHE PINOT LÀ GÌ?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E95744AD-7536-A1A0-B773-234865EA3612}"/>
              </a:ext>
            </a:extLst>
          </p:cNvPr>
          <p:cNvSpPr txBox="1"/>
          <p:nvPr/>
        </p:nvSpPr>
        <p:spPr>
          <a:xfrm>
            <a:off x="3422640" y="1151763"/>
            <a:ext cx="4916058" cy="328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kho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phân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tán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nguồn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mở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theo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định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hướng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cột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viết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Java.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thiết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kế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thi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truy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vấn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OLAP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với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độ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trễ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thấp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P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hù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hợp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trong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bối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cảnh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cần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phân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tích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nhanh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C516457-962B-FC50-D0C2-D02600D3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94500" l="6750" r="94250">
                        <a14:foregroundMark x1="6750" y1="57500" x2="6750" y2="57500"/>
                        <a14:foregroundMark x1="53000" y1="94500" x2="53000" y2="94500"/>
                        <a14:foregroundMark x1="94250" y1="61750" x2="94250" y2="61750"/>
                        <a14:foregroundMark x1="45250" y1="4750" x2="45250" y2="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02" y="1212911"/>
            <a:ext cx="2023241" cy="2023241"/>
          </a:xfrm>
          <a:prstGeom prst="rect">
            <a:avLst/>
          </a:prstGeom>
        </p:spPr>
      </p:pic>
      <p:sp>
        <p:nvSpPr>
          <p:cNvPr id="5" name="Google Shape;223;p25">
            <a:extLst>
              <a:ext uri="{FF2B5EF4-FFF2-40B4-BE49-F238E27FC236}">
                <a16:creationId xmlns:a16="http://schemas.microsoft.com/office/drawing/2014/main" id="{4A35CAED-0B27-61B4-F854-C4E462BAF5E9}"/>
              </a:ext>
            </a:extLst>
          </p:cNvPr>
          <p:cNvSpPr/>
          <p:nvPr/>
        </p:nvSpPr>
        <p:spPr>
          <a:xfrm>
            <a:off x="718495" y="4846669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4;p25">
            <a:extLst>
              <a:ext uri="{FF2B5EF4-FFF2-40B4-BE49-F238E27FC236}">
                <a16:creationId xmlns:a16="http://schemas.microsoft.com/office/drawing/2014/main" id="{F6EC3825-BD29-2D68-CDDF-F26CBF7A96FA}"/>
              </a:ext>
            </a:extLst>
          </p:cNvPr>
          <p:cNvSpPr/>
          <p:nvPr/>
        </p:nvSpPr>
        <p:spPr>
          <a:xfrm>
            <a:off x="1044945" y="4846669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5;p25">
            <a:extLst>
              <a:ext uri="{FF2B5EF4-FFF2-40B4-BE49-F238E27FC236}">
                <a16:creationId xmlns:a16="http://schemas.microsoft.com/office/drawing/2014/main" id="{357F3EAF-4F1A-65AB-83C8-41D1CD2AF545}"/>
              </a:ext>
            </a:extLst>
          </p:cNvPr>
          <p:cNvSpPr/>
          <p:nvPr/>
        </p:nvSpPr>
        <p:spPr>
          <a:xfrm>
            <a:off x="1371395" y="4846669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843C35-1FCD-83C6-8B86-7ECA7E50A38D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6"/>
          <p:cNvSpPr txBox="1">
            <a:spLocks noGrp="1"/>
          </p:cNvSpPr>
          <p:nvPr>
            <p:ph type="title" idx="2"/>
          </p:nvPr>
        </p:nvSpPr>
        <p:spPr>
          <a:xfrm>
            <a:off x="2543819" y="2745458"/>
            <a:ext cx="32073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lt1"/>
              </a:buClr>
            </a:pPr>
            <a:r>
              <a:rPr lang="en" dirty="0">
                <a:solidFill>
                  <a:schemeClr val="lt1"/>
                </a:solidFill>
                <a:ea typeface="Bayon"/>
                <a:sym typeface="Bayon"/>
              </a:rPr>
              <a:t>100,000+</a:t>
            </a:r>
            <a:endParaRPr dirty="0">
              <a:solidFill>
                <a:schemeClr val="lt1"/>
              </a:solidFill>
              <a:ea typeface="Bayon"/>
              <a:sym typeface="Bayon"/>
            </a:endParaRPr>
          </a:p>
        </p:txBody>
      </p:sp>
      <p:sp>
        <p:nvSpPr>
          <p:cNvPr id="2902" name="Google Shape;2902;p56"/>
          <p:cNvSpPr/>
          <p:nvPr/>
        </p:nvSpPr>
        <p:spPr>
          <a:xfrm>
            <a:off x="-306837" y="2657063"/>
            <a:ext cx="54225" cy="54250"/>
          </a:xfrm>
          <a:custGeom>
            <a:avLst/>
            <a:gdLst/>
            <a:ahLst/>
            <a:cxnLst/>
            <a:rect l="l" t="t" r="r" b="b"/>
            <a:pathLst>
              <a:path w="2169" h="2170" fill="none" extrusionOk="0">
                <a:moveTo>
                  <a:pt x="2168" y="1068"/>
                </a:moveTo>
                <a:cubicBezTo>
                  <a:pt x="2168" y="1669"/>
                  <a:pt x="1701" y="2169"/>
                  <a:pt x="1101" y="2169"/>
                </a:cubicBezTo>
                <a:cubicBezTo>
                  <a:pt x="500" y="2169"/>
                  <a:pt x="0" y="1669"/>
                  <a:pt x="0" y="1068"/>
                </a:cubicBezTo>
                <a:cubicBezTo>
                  <a:pt x="0" y="501"/>
                  <a:pt x="500" y="1"/>
                  <a:pt x="1101" y="1"/>
                </a:cubicBezTo>
                <a:cubicBezTo>
                  <a:pt x="1701" y="1"/>
                  <a:pt x="2168" y="501"/>
                  <a:pt x="2168" y="1068"/>
                </a:cubicBezTo>
                <a:close/>
              </a:path>
            </a:pathLst>
          </a:custGeom>
          <a:noFill/>
          <a:ln w="5000" cap="flat" cmpd="sng">
            <a:solidFill>
              <a:schemeClr val="dk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86;p48">
            <a:extLst>
              <a:ext uri="{FF2B5EF4-FFF2-40B4-BE49-F238E27FC236}">
                <a16:creationId xmlns:a16="http://schemas.microsoft.com/office/drawing/2014/main" id="{D988A4C9-14A7-03D5-6A1F-26E07B40128B}"/>
              </a:ext>
            </a:extLst>
          </p:cNvPr>
          <p:cNvSpPr txBox="1">
            <a:spLocks/>
          </p:cNvSpPr>
          <p:nvPr/>
        </p:nvSpPr>
        <p:spPr>
          <a:xfrm>
            <a:off x="0" y="198615"/>
            <a:ext cx="9144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37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bster"/>
              <a:buNone/>
              <a:defRPr sz="24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r>
              <a:rPr lang="en" sz="3200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  <a:sym typeface="Bayon"/>
              </a:rPr>
              <a:t>ĐƠN VỊ PHÁT TRIỂN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oogle Shape;2111;p42">
            <a:extLst>
              <a:ext uri="{FF2B5EF4-FFF2-40B4-BE49-F238E27FC236}">
                <a16:creationId xmlns:a16="http://schemas.microsoft.com/office/drawing/2014/main" id="{ECBD8982-B331-9653-61F8-4921F2C18B7E}"/>
              </a:ext>
            </a:extLst>
          </p:cNvPr>
          <p:cNvGrpSpPr/>
          <p:nvPr/>
        </p:nvGrpSpPr>
        <p:grpSpPr>
          <a:xfrm>
            <a:off x="5861630" y="1374715"/>
            <a:ext cx="2912719" cy="2603898"/>
            <a:chOff x="4456381" y="1028825"/>
            <a:chExt cx="3657062" cy="3359867"/>
          </a:xfrm>
        </p:grpSpPr>
        <p:grpSp>
          <p:nvGrpSpPr>
            <p:cNvPr id="10" name="Google Shape;2112;p42">
              <a:extLst>
                <a:ext uri="{FF2B5EF4-FFF2-40B4-BE49-F238E27FC236}">
                  <a16:creationId xmlns:a16="http://schemas.microsoft.com/office/drawing/2014/main" id="{404DD1B0-B8B0-FEEB-46AB-837B6C34C129}"/>
                </a:ext>
              </a:extLst>
            </p:cNvPr>
            <p:cNvGrpSpPr/>
            <p:nvPr/>
          </p:nvGrpSpPr>
          <p:grpSpPr>
            <a:xfrm>
              <a:off x="4806350" y="1028825"/>
              <a:ext cx="2998000" cy="2881257"/>
              <a:chOff x="4758675" y="913000"/>
              <a:chExt cx="2998000" cy="2881257"/>
            </a:xfrm>
          </p:grpSpPr>
          <p:sp>
            <p:nvSpPr>
              <p:cNvPr id="3033" name="Google Shape;2113;p42">
                <a:extLst>
                  <a:ext uri="{FF2B5EF4-FFF2-40B4-BE49-F238E27FC236}">
                    <a16:creationId xmlns:a16="http://schemas.microsoft.com/office/drawing/2014/main" id="{66CBB719-BE55-F9D3-1E86-498ECB06B610}"/>
                  </a:ext>
                </a:extLst>
              </p:cNvPr>
              <p:cNvSpPr/>
              <p:nvPr/>
            </p:nvSpPr>
            <p:spPr>
              <a:xfrm>
                <a:off x="4958825" y="1196857"/>
                <a:ext cx="2597700" cy="259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4" name="Google Shape;2114;p42">
                <a:extLst>
                  <a:ext uri="{FF2B5EF4-FFF2-40B4-BE49-F238E27FC236}">
                    <a16:creationId xmlns:a16="http://schemas.microsoft.com/office/drawing/2014/main" id="{FE1B33F1-F08C-4620-A0F1-9F817A3EC980}"/>
                  </a:ext>
                </a:extLst>
              </p:cNvPr>
              <p:cNvGrpSpPr/>
              <p:nvPr/>
            </p:nvGrpSpPr>
            <p:grpSpPr>
              <a:xfrm>
                <a:off x="4758675" y="913000"/>
                <a:ext cx="2998000" cy="1732100"/>
                <a:chOff x="4799625" y="135925"/>
                <a:chExt cx="2998000" cy="1732100"/>
              </a:xfrm>
            </p:grpSpPr>
            <p:sp>
              <p:nvSpPr>
                <p:cNvPr id="3035" name="Google Shape;2115;p42">
                  <a:extLst>
                    <a:ext uri="{FF2B5EF4-FFF2-40B4-BE49-F238E27FC236}">
                      <a16:creationId xmlns:a16="http://schemas.microsoft.com/office/drawing/2014/main" id="{45644D08-3B02-62D4-6AB0-7ED10482C382}"/>
                    </a:ext>
                  </a:extLst>
                </p:cNvPr>
                <p:cNvSpPr/>
                <p:nvPr/>
              </p:nvSpPr>
              <p:spPr>
                <a:xfrm>
                  <a:off x="4799625" y="371100"/>
                  <a:ext cx="31725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" fill="none" extrusionOk="0">
                      <a:moveTo>
                        <a:pt x="1" y="1"/>
                      </a:moveTo>
                      <a:lnTo>
                        <a:pt x="1268" y="3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2116;p42">
                  <a:extLst>
                    <a:ext uri="{FF2B5EF4-FFF2-40B4-BE49-F238E27FC236}">
                      <a16:creationId xmlns:a16="http://schemas.microsoft.com/office/drawing/2014/main" id="{4D4BB38D-9A59-CDF9-484D-62B43ABF8027}"/>
                    </a:ext>
                  </a:extLst>
                </p:cNvPr>
                <p:cNvSpPr/>
                <p:nvPr/>
              </p:nvSpPr>
              <p:spPr>
                <a:xfrm>
                  <a:off x="4866350" y="373600"/>
                  <a:ext cx="24602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1" h="268" fill="none" extrusionOk="0">
                      <a:moveTo>
                        <a:pt x="0" y="1"/>
                      </a:moveTo>
                      <a:lnTo>
                        <a:pt x="9841" y="267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2117;p42">
                  <a:extLst>
                    <a:ext uri="{FF2B5EF4-FFF2-40B4-BE49-F238E27FC236}">
                      <a16:creationId xmlns:a16="http://schemas.microsoft.com/office/drawing/2014/main" id="{E4D8D214-4775-895D-E4FA-B7A8F62177AF}"/>
                    </a:ext>
                  </a:extLst>
                </p:cNvPr>
                <p:cNvSpPr/>
                <p:nvPr/>
              </p:nvSpPr>
              <p:spPr>
                <a:xfrm>
                  <a:off x="5129875" y="381100"/>
                  <a:ext cx="31700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9" fill="none" extrusionOk="0">
                      <a:moveTo>
                        <a:pt x="0" y="1"/>
                      </a:moveTo>
                      <a:lnTo>
                        <a:pt x="1268" y="34"/>
                      </a:lnTo>
                      <a:lnTo>
                        <a:pt x="1234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2118;p42">
                  <a:extLst>
                    <a:ext uri="{FF2B5EF4-FFF2-40B4-BE49-F238E27FC236}">
                      <a16:creationId xmlns:a16="http://schemas.microsoft.com/office/drawing/2014/main" id="{B1DEFB8D-1794-6CDA-AB87-1DA269D7E792}"/>
                    </a:ext>
                  </a:extLst>
                </p:cNvPr>
                <p:cNvSpPr/>
                <p:nvPr/>
              </p:nvSpPr>
              <p:spPr>
                <a:xfrm>
                  <a:off x="5151550" y="455325"/>
                  <a:ext cx="8350" cy="5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0349" fill="none" extrusionOk="0">
                      <a:moveTo>
                        <a:pt x="334" y="1"/>
                      </a:moveTo>
                      <a:lnTo>
                        <a:pt x="0" y="20349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2119;p42">
                  <a:extLst>
                    <a:ext uri="{FF2B5EF4-FFF2-40B4-BE49-F238E27FC236}">
                      <a16:creationId xmlns:a16="http://schemas.microsoft.com/office/drawing/2014/main" id="{A6298318-25F8-1334-74A8-3C7996E7A351}"/>
                    </a:ext>
                  </a:extLst>
                </p:cNvPr>
                <p:cNvSpPr/>
                <p:nvPr/>
              </p:nvSpPr>
              <p:spPr>
                <a:xfrm>
                  <a:off x="5150725" y="984875"/>
                  <a:ext cx="317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335" fill="none" extrusionOk="0">
                      <a:moveTo>
                        <a:pt x="33" y="0"/>
                      </a:moveTo>
                      <a:lnTo>
                        <a:pt x="0" y="1268"/>
                      </a:lnTo>
                      <a:lnTo>
                        <a:pt x="1268" y="13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2120;p42">
                  <a:extLst>
                    <a:ext uri="{FF2B5EF4-FFF2-40B4-BE49-F238E27FC236}">
                      <a16:creationId xmlns:a16="http://schemas.microsoft.com/office/drawing/2014/main" id="{0EB9D026-7C62-2F0D-2C8F-05DCF573E8B2}"/>
                    </a:ext>
                  </a:extLst>
                </p:cNvPr>
                <p:cNvSpPr/>
                <p:nvPr/>
              </p:nvSpPr>
              <p:spPr>
                <a:xfrm>
                  <a:off x="5223275" y="1019900"/>
                  <a:ext cx="825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68" fill="none" extrusionOk="0">
                      <a:moveTo>
                        <a:pt x="0" y="0"/>
                      </a:moveTo>
                      <a:lnTo>
                        <a:pt x="3302" y="167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2121;p42">
                  <a:extLst>
                    <a:ext uri="{FF2B5EF4-FFF2-40B4-BE49-F238E27FC236}">
                      <a16:creationId xmlns:a16="http://schemas.microsoft.com/office/drawing/2014/main" id="{F34DBEAE-DD18-2626-5BE1-775FCD9FCE1D}"/>
                    </a:ext>
                  </a:extLst>
                </p:cNvPr>
                <p:cNvSpPr/>
                <p:nvPr/>
              </p:nvSpPr>
              <p:spPr>
                <a:xfrm>
                  <a:off x="5325850" y="995725"/>
                  <a:ext cx="317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35" fill="none" extrusionOk="0">
                      <a:moveTo>
                        <a:pt x="0" y="1168"/>
                      </a:moveTo>
                      <a:lnTo>
                        <a:pt x="1268" y="1234"/>
                      </a:ln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2122;p42">
                  <a:extLst>
                    <a:ext uri="{FF2B5EF4-FFF2-40B4-BE49-F238E27FC236}">
                      <a16:creationId xmlns:a16="http://schemas.microsoft.com/office/drawing/2014/main" id="{F9611D35-1F0C-348C-7569-2DA82B057CBF}"/>
                    </a:ext>
                  </a:extLst>
                </p:cNvPr>
                <p:cNvSpPr/>
                <p:nvPr/>
              </p:nvSpPr>
              <p:spPr>
                <a:xfrm>
                  <a:off x="5357525" y="301050"/>
                  <a:ext cx="4200" cy="6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5986" fill="none" extrusionOk="0">
                      <a:moveTo>
                        <a:pt x="1" y="25986"/>
                      </a:moveTo>
                      <a:lnTo>
                        <a:pt x="167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2123;p42">
                  <a:extLst>
                    <a:ext uri="{FF2B5EF4-FFF2-40B4-BE49-F238E27FC236}">
                      <a16:creationId xmlns:a16="http://schemas.microsoft.com/office/drawing/2014/main" id="{E31A184A-BCB7-4362-8EA2-E21FBCA33371}"/>
                    </a:ext>
                  </a:extLst>
                </p:cNvPr>
                <p:cNvSpPr/>
                <p:nvPr/>
              </p:nvSpPr>
              <p:spPr>
                <a:xfrm>
                  <a:off x="5362525" y="247675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1" y="1235"/>
                      </a:moveTo>
                      <a:lnTo>
                        <a:pt x="1" y="1"/>
                      </a:lnTo>
                      <a:lnTo>
                        <a:pt x="1268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2124;p42">
                  <a:extLst>
                    <a:ext uri="{FF2B5EF4-FFF2-40B4-BE49-F238E27FC236}">
                      <a16:creationId xmlns:a16="http://schemas.microsoft.com/office/drawing/2014/main" id="{6217938A-39A0-4FDB-3CE0-9A30C53DD4DB}"/>
                    </a:ext>
                  </a:extLst>
                </p:cNvPr>
                <p:cNvSpPr/>
                <p:nvPr/>
              </p:nvSpPr>
              <p:spPr>
                <a:xfrm>
                  <a:off x="5424250" y="247675"/>
                  <a:ext cx="617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1" fill="none" extrusionOk="0">
                      <a:moveTo>
                        <a:pt x="0" y="1"/>
                      </a:moveTo>
                      <a:lnTo>
                        <a:pt x="2469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2125;p42">
                  <a:extLst>
                    <a:ext uri="{FF2B5EF4-FFF2-40B4-BE49-F238E27FC236}">
                      <a16:creationId xmlns:a16="http://schemas.microsoft.com/office/drawing/2014/main" id="{48C7F799-38E3-1003-FF81-A7A64FFDB45A}"/>
                    </a:ext>
                  </a:extLst>
                </p:cNvPr>
                <p:cNvSpPr/>
                <p:nvPr/>
              </p:nvSpPr>
              <p:spPr>
                <a:xfrm>
                  <a:off x="5501800" y="247675"/>
                  <a:ext cx="308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35" fill="none" extrusionOk="0">
                      <a:moveTo>
                        <a:pt x="0" y="1"/>
                      </a:moveTo>
                      <a:lnTo>
                        <a:pt x="1235" y="1"/>
                      </a:lnTo>
                      <a:lnTo>
                        <a:pt x="1235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6" name="Google Shape;2126;p42">
                  <a:extLst>
                    <a:ext uri="{FF2B5EF4-FFF2-40B4-BE49-F238E27FC236}">
                      <a16:creationId xmlns:a16="http://schemas.microsoft.com/office/drawing/2014/main" id="{FB254452-B94B-92DB-0CB6-2FF0DD5F9699}"/>
                    </a:ext>
                  </a:extLst>
                </p:cNvPr>
                <p:cNvSpPr/>
                <p:nvPr/>
              </p:nvSpPr>
              <p:spPr>
                <a:xfrm>
                  <a:off x="5528475" y="324400"/>
                  <a:ext cx="3375" cy="4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7280" fill="none" extrusionOk="0">
                      <a:moveTo>
                        <a:pt x="134" y="1"/>
                      </a:moveTo>
                      <a:lnTo>
                        <a:pt x="1" y="1728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2127;p42">
                  <a:extLst>
                    <a:ext uri="{FF2B5EF4-FFF2-40B4-BE49-F238E27FC236}">
                      <a16:creationId xmlns:a16="http://schemas.microsoft.com/office/drawing/2014/main" id="{43D7936F-5D23-DA6B-466D-A9E2A989423E}"/>
                    </a:ext>
                  </a:extLst>
                </p:cNvPr>
                <p:cNvSpPr/>
                <p:nvPr/>
              </p:nvSpPr>
              <p:spPr>
                <a:xfrm>
                  <a:off x="5527650" y="778900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0" y="0"/>
                      </a:moveTo>
                      <a:lnTo>
                        <a:pt x="0" y="1234"/>
                      </a:lnTo>
                      <a:lnTo>
                        <a:pt x="1268" y="123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2128;p42">
                  <a:extLst>
                    <a:ext uri="{FF2B5EF4-FFF2-40B4-BE49-F238E27FC236}">
                      <a16:creationId xmlns:a16="http://schemas.microsoft.com/office/drawing/2014/main" id="{FE734F66-F20D-987E-6CBC-4FB2DD9F5572}"/>
                    </a:ext>
                  </a:extLst>
                </p:cNvPr>
                <p:cNvSpPr/>
                <p:nvPr/>
              </p:nvSpPr>
              <p:spPr>
                <a:xfrm>
                  <a:off x="5602700" y="809750"/>
                  <a:ext cx="4136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1" fill="none" extrusionOk="0">
                      <a:moveTo>
                        <a:pt x="1" y="0"/>
                      </a:moveTo>
                      <a:lnTo>
                        <a:pt x="16546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2129;p42">
                  <a:extLst>
                    <a:ext uri="{FF2B5EF4-FFF2-40B4-BE49-F238E27FC236}">
                      <a16:creationId xmlns:a16="http://schemas.microsoft.com/office/drawing/2014/main" id="{98CA93C1-E08E-6AE1-180D-C438BDFF323A}"/>
                    </a:ext>
                  </a:extLst>
                </p:cNvPr>
                <p:cNvSpPr/>
                <p:nvPr/>
              </p:nvSpPr>
              <p:spPr>
                <a:xfrm>
                  <a:off x="6038025" y="809750"/>
                  <a:ext cx="31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8" fill="none" extrusionOk="0">
                      <a:moveTo>
                        <a:pt x="0" y="0"/>
                      </a:moveTo>
                      <a:lnTo>
                        <a:pt x="1268" y="0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2130;p42">
                  <a:extLst>
                    <a:ext uri="{FF2B5EF4-FFF2-40B4-BE49-F238E27FC236}">
                      <a16:creationId xmlns:a16="http://schemas.microsoft.com/office/drawing/2014/main" id="{92504FAA-5CF3-1675-E3E5-8862D3B95702}"/>
                    </a:ext>
                  </a:extLst>
                </p:cNvPr>
                <p:cNvSpPr/>
                <p:nvPr/>
              </p:nvSpPr>
              <p:spPr>
                <a:xfrm>
                  <a:off x="6069700" y="883975"/>
                  <a:ext cx="25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03" fill="none" extrusionOk="0">
                      <a:moveTo>
                        <a:pt x="1" y="0"/>
                      </a:moveTo>
                      <a:lnTo>
                        <a:pt x="1" y="3403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2131;p42">
                  <a:extLst>
                    <a:ext uri="{FF2B5EF4-FFF2-40B4-BE49-F238E27FC236}">
                      <a16:creationId xmlns:a16="http://schemas.microsoft.com/office/drawing/2014/main" id="{57946310-4A3B-D217-DD3C-3C1106F0356C}"/>
                    </a:ext>
                  </a:extLst>
                </p:cNvPr>
                <p:cNvSpPr/>
                <p:nvPr/>
              </p:nvSpPr>
              <p:spPr>
                <a:xfrm>
                  <a:off x="6038025" y="990700"/>
                  <a:ext cx="31700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36" fill="none" extrusionOk="0">
                      <a:moveTo>
                        <a:pt x="1268" y="1"/>
                      </a:moveTo>
                      <a:lnTo>
                        <a:pt x="1268" y="1235"/>
                      </a:lnTo>
                      <a:lnTo>
                        <a:pt x="0" y="1202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2132;p42">
                  <a:extLst>
                    <a:ext uri="{FF2B5EF4-FFF2-40B4-BE49-F238E27FC236}">
                      <a16:creationId xmlns:a16="http://schemas.microsoft.com/office/drawing/2014/main" id="{D46A1D18-4257-8729-2F1F-BDAE3F5BFA86}"/>
                    </a:ext>
                  </a:extLst>
                </p:cNvPr>
                <p:cNvSpPr/>
                <p:nvPr/>
              </p:nvSpPr>
              <p:spPr>
                <a:xfrm>
                  <a:off x="5561000" y="1012400"/>
                  <a:ext cx="4320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0" h="301" fill="none" extrusionOk="0">
                      <a:moveTo>
                        <a:pt x="17280" y="30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2133;p42">
                  <a:extLst>
                    <a:ext uri="{FF2B5EF4-FFF2-40B4-BE49-F238E27FC236}">
                      <a16:creationId xmlns:a16="http://schemas.microsoft.com/office/drawing/2014/main" id="{DE996F63-B340-DB51-5433-8300615AEBFB}"/>
                    </a:ext>
                  </a:extLst>
                </p:cNvPr>
                <p:cNvSpPr/>
                <p:nvPr/>
              </p:nvSpPr>
              <p:spPr>
                <a:xfrm>
                  <a:off x="5506800" y="1011550"/>
                  <a:ext cx="317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6" fill="none" extrusionOk="0">
                      <a:moveTo>
                        <a:pt x="1268" y="1"/>
                      </a:moveTo>
                      <a:lnTo>
                        <a:pt x="1" y="1"/>
                      </a:lnTo>
                      <a:lnTo>
                        <a:pt x="34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2134;p42">
                  <a:extLst>
                    <a:ext uri="{FF2B5EF4-FFF2-40B4-BE49-F238E27FC236}">
                      <a16:creationId xmlns:a16="http://schemas.microsoft.com/office/drawing/2014/main" id="{8DD6F712-B315-AC4F-8438-EB112DE15B5C}"/>
                    </a:ext>
                  </a:extLst>
                </p:cNvPr>
                <p:cNvSpPr/>
                <p:nvPr/>
              </p:nvSpPr>
              <p:spPr>
                <a:xfrm>
                  <a:off x="5507625" y="1085775"/>
                  <a:ext cx="9200" cy="6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5052" fill="none" extrusionOk="0">
                      <a:moveTo>
                        <a:pt x="1" y="1"/>
                      </a:moveTo>
                      <a:lnTo>
                        <a:pt x="368" y="25052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2135;p42">
                  <a:extLst>
                    <a:ext uri="{FF2B5EF4-FFF2-40B4-BE49-F238E27FC236}">
                      <a16:creationId xmlns:a16="http://schemas.microsoft.com/office/drawing/2014/main" id="{386616DC-2CA9-34C5-231A-04B3774281D3}"/>
                    </a:ext>
                  </a:extLst>
                </p:cNvPr>
                <p:cNvSpPr/>
                <p:nvPr/>
              </p:nvSpPr>
              <p:spPr>
                <a:xfrm>
                  <a:off x="5516800" y="17337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1" y="0"/>
                      </a:moveTo>
                      <a:lnTo>
                        <a:pt x="34" y="1234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2136;p42">
                  <a:extLst>
                    <a:ext uri="{FF2B5EF4-FFF2-40B4-BE49-F238E27FC236}">
                      <a16:creationId xmlns:a16="http://schemas.microsoft.com/office/drawing/2014/main" id="{43EBBF98-5DEA-19A9-5400-18B9ABBD49A7}"/>
                    </a:ext>
                  </a:extLst>
                </p:cNvPr>
                <p:cNvSpPr/>
                <p:nvPr/>
              </p:nvSpPr>
              <p:spPr>
                <a:xfrm>
                  <a:off x="5591025" y="1765425"/>
                  <a:ext cx="833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58" h="168" fill="none" extrusionOk="0">
                      <a:moveTo>
                        <a:pt x="1" y="1"/>
                      </a:moveTo>
                      <a:lnTo>
                        <a:pt x="33358" y="1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2137;p42">
                  <a:extLst>
                    <a:ext uri="{FF2B5EF4-FFF2-40B4-BE49-F238E27FC236}">
                      <a16:creationId xmlns:a16="http://schemas.microsoft.com/office/drawing/2014/main" id="{96424592-A247-685B-F066-F80B8C1F4624}"/>
                    </a:ext>
                  </a:extLst>
                </p:cNvPr>
                <p:cNvSpPr/>
                <p:nvPr/>
              </p:nvSpPr>
              <p:spPr>
                <a:xfrm>
                  <a:off x="6445800" y="17387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1" y="1235"/>
                      </a:moveTo>
                      <a:lnTo>
                        <a:pt x="1268" y="1268"/>
                      </a:lnTo>
                      <a:lnTo>
                        <a:pt x="1202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2138;p42">
                  <a:extLst>
                    <a:ext uri="{FF2B5EF4-FFF2-40B4-BE49-F238E27FC236}">
                      <a16:creationId xmlns:a16="http://schemas.microsoft.com/office/drawing/2014/main" id="{0E0E5198-D7F7-3623-EBED-406D7B72CB62}"/>
                    </a:ext>
                  </a:extLst>
                </p:cNvPr>
                <p:cNvSpPr/>
                <p:nvPr/>
              </p:nvSpPr>
              <p:spPr>
                <a:xfrm>
                  <a:off x="6443300" y="1016575"/>
                  <a:ext cx="30875" cy="6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287" fill="none" extrusionOk="0">
                      <a:moveTo>
                        <a:pt x="1235" y="27286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2139;p42">
                  <a:extLst>
                    <a:ext uri="{FF2B5EF4-FFF2-40B4-BE49-F238E27FC236}">
                      <a16:creationId xmlns:a16="http://schemas.microsoft.com/office/drawing/2014/main" id="{733E46BF-ECD0-5AA0-02EB-767AFAEA5862}"/>
                    </a:ext>
                  </a:extLst>
                </p:cNvPr>
                <p:cNvSpPr/>
                <p:nvPr/>
              </p:nvSpPr>
              <p:spPr>
                <a:xfrm>
                  <a:off x="6441625" y="928175"/>
                  <a:ext cx="509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2736" fill="none" extrusionOk="0">
                      <a:moveTo>
                        <a:pt x="34" y="2735"/>
                      </a:moveTo>
                      <a:lnTo>
                        <a:pt x="1" y="1468"/>
                      </a:lnTo>
                      <a:lnTo>
                        <a:pt x="2036" y="1268"/>
                      </a:lnTo>
                      <a:lnTo>
                        <a:pt x="2002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2140;p42">
                  <a:extLst>
                    <a:ext uri="{FF2B5EF4-FFF2-40B4-BE49-F238E27FC236}">
                      <a16:creationId xmlns:a16="http://schemas.microsoft.com/office/drawing/2014/main" id="{6ED8BD0F-DC27-0007-313F-EF98A69F1E87}"/>
                    </a:ext>
                  </a:extLst>
                </p:cNvPr>
                <p:cNvSpPr/>
                <p:nvPr/>
              </p:nvSpPr>
              <p:spPr>
                <a:xfrm>
                  <a:off x="6473325" y="314400"/>
                  <a:ext cx="17525" cy="57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984" fill="none" extrusionOk="0">
                      <a:moveTo>
                        <a:pt x="701" y="2298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2141;p42">
                  <a:extLst>
                    <a:ext uri="{FF2B5EF4-FFF2-40B4-BE49-F238E27FC236}">
                      <a16:creationId xmlns:a16="http://schemas.microsoft.com/office/drawing/2014/main" id="{F7788DF9-A158-B6B2-A73F-2C648556BE6D}"/>
                    </a:ext>
                  </a:extLst>
                </p:cNvPr>
                <p:cNvSpPr/>
                <p:nvPr/>
              </p:nvSpPr>
              <p:spPr>
                <a:xfrm>
                  <a:off x="6472500" y="262700"/>
                  <a:ext cx="3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68" fill="none" extrusionOk="0">
                      <a:moveTo>
                        <a:pt x="33" y="1268"/>
                      </a:moveTo>
                      <a:lnTo>
                        <a:pt x="0" y="0"/>
                      </a:lnTo>
                      <a:lnTo>
                        <a:pt x="1234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2142;p42">
                  <a:extLst>
                    <a:ext uri="{FF2B5EF4-FFF2-40B4-BE49-F238E27FC236}">
                      <a16:creationId xmlns:a16="http://schemas.microsoft.com/office/drawing/2014/main" id="{EC887781-0AC5-9B34-93E4-72BAFECB8F3B}"/>
                    </a:ext>
                  </a:extLst>
                </p:cNvPr>
                <p:cNvSpPr/>
                <p:nvPr/>
              </p:nvSpPr>
              <p:spPr>
                <a:xfrm>
                  <a:off x="6541700" y="262700"/>
                  <a:ext cx="458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8" h="1" fill="none" extrusionOk="0">
                      <a:moveTo>
                        <a:pt x="1" y="0"/>
                      </a:moveTo>
                      <a:lnTo>
                        <a:pt x="18347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2143;p42">
                  <a:extLst>
                    <a:ext uri="{FF2B5EF4-FFF2-40B4-BE49-F238E27FC236}">
                      <a16:creationId xmlns:a16="http://schemas.microsoft.com/office/drawing/2014/main" id="{C4883AC7-93D0-2BA2-09BF-D6A3AFEE2272}"/>
                    </a:ext>
                  </a:extLst>
                </p:cNvPr>
                <p:cNvSpPr/>
                <p:nvPr/>
              </p:nvSpPr>
              <p:spPr>
                <a:xfrm>
                  <a:off x="7018725" y="262700"/>
                  <a:ext cx="31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8" fill="none" extrusionOk="0">
                      <a:moveTo>
                        <a:pt x="0" y="0"/>
                      </a:moveTo>
                      <a:lnTo>
                        <a:pt x="1268" y="0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2144;p42">
                  <a:extLst>
                    <a:ext uri="{FF2B5EF4-FFF2-40B4-BE49-F238E27FC236}">
                      <a16:creationId xmlns:a16="http://schemas.microsoft.com/office/drawing/2014/main" id="{227AF969-EDB2-089B-5251-03BE43AC1CC7}"/>
                    </a:ext>
                  </a:extLst>
                </p:cNvPr>
                <p:cNvSpPr/>
                <p:nvPr/>
              </p:nvSpPr>
              <p:spPr>
                <a:xfrm>
                  <a:off x="7051225" y="335250"/>
                  <a:ext cx="9200" cy="99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9829" fill="none" extrusionOk="0">
                      <a:moveTo>
                        <a:pt x="1" y="0"/>
                      </a:moveTo>
                      <a:lnTo>
                        <a:pt x="368" y="39829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2145;p42">
                  <a:extLst>
                    <a:ext uri="{FF2B5EF4-FFF2-40B4-BE49-F238E27FC236}">
                      <a16:creationId xmlns:a16="http://schemas.microsoft.com/office/drawing/2014/main" id="{48983B08-6937-812B-50E3-2FDD28F65650}"/>
                    </a:ext>
                  </a:extLst>
                </p:cNvPr>
                <p:cNvSpPr/>
                <p:nvPr/>
              </p:nvSpPr>
              <p:spPr>
                <a:xfrm>
                  <a:off x="7060400" y="1351800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1" y="1"/>
                      </a:moveTo>
                      <a:lnTo>
                        <a:pt x="1" y="1235"/>
                      </a:lnTo>
                      <a:lnTo>
                        <a:pt x="1268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2146;p42">
                  <a:extLst>
                    <a:ext uri="{FF2B5EF4-FFF2-40B4-BE49-F238E27FC236}">
                      <a16:creationId xmlns:a16="http://schemas.microsoft.com/office/drawing/2014/main" id="{A1EC6CC6-2E0A-5053-BEFF-C070D4F03195}"/>
                    </a:ext>
                  </a:extLst>
                </p:cNvPr>
                <p:cNvSpPr/>
                <p:nvPr/>
              </p:nvSpPr>
              <p:spPr>
                <a:xfrm>
                  <a:off x="7119625" y="1382650"/>
                  <a:ext cx="55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" fill="none" extrusionOk="0">
                      <a:moveTo>
                        <a:pt x="0" y="1"/>
                      </a:moveTo>
                      <a:lnTo>
                        <a:pt x="2235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2147;p42">
                  <a:extLst>
                    <a:ext uri="{FF2B5EF4-FFF2-40B4-BE49-F238E27FC236}">
                      <a16:creationId xmlns:a16="http://schemas.microsoft.com/office/drawing/2014/main" id="{5C905191-C3CA-D803-A951-4996FFE17584}"/>
                    </a:ext>
                  </a:extLst>
                </p:cNvPr>
                <p:cNvSpPr/>
                <p:nvPr/>
              </p:nvSpPr>
              <p:spPr>
                <a:xfrm>
                  <a:off x="7189675" y="1351800"/>
                  <a:ext cx="308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35" fill="none" extrusionOk="0">
                      <a:moveTo>
                        <a:pt x="0" y="1235"/>
                      </a:moveTo>
                      <a:lnTo>
                        <a:pt x="1234" y="1235"/>
                      </a:lnTo>
                      <a:lnTo>
                        <a:pt x="1234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2148;p42">
                  <a:extLst>
                    <a:ext uri="{FF2B5EF4-FFF2-40B4-BE49-F238E27FC236}">
                      <a16:creationId xmlns:a16="http://schemas.microsoft.com/office/drawing/2014/main" id="{B3A8E582-58C9-83DD-C4CE-E978A6A453E5}"/>
                    </a:ext>
                  </a:extLst>
                </p:cNvPr>
                <p:cNvSpPr/>
                <p:nvPr/>
              </p:nvSpPr>
              <p:spPr>
                <a:xfrm>
                  <a:off x="7220525" y="12742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0" y="1268"/>
                      </a:moveTo>
                      <a:lnTo>
                        <a:pt x="0" y="0"/>
                      </a:ln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2149;p42">
                  <a:extLst>
                    <a:ext uri="{FF2B5EF4-FFF2-40B4-BE49-F238E27FC236}">
                      <a16:creationId xmlns:a16="http://schemas.microsoft.com/office/drawing/2014/main" id="{F7F378E6-C466-8868-DD95-553B2342CFEE}"/>
                    </a:ext>
                  </a:extLst>
                </p:cNvPr>
                <p:cNvSpPr/>
                <p:nvPr/>
              </p:nvSpPr>
              <p:spPr>
                <a:xfrm>
                  <a:off x="7288900" y="1274250"/>
                  <a:ext cx="258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1" fill="none" extrusionOk="0">
                      <a:moveTo>
                        <a:pt x="1" y="0"/>
                      </a:moveTo>
                      <a:lnTo>
                        <a:pt x="1034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2150;p42">
                  <a:extLst>
                    <a:ext uri="{FF2B5EF4-FFF2-40B4-BE49-F238E27FC236}">
                      <a16:creationId xmlns:a16="http://schemas.microsoft.com/office/drawing/2014/main" id="{0DD2A2C3-6B01-DE1E-0372-5DB83D238794}"/>
                    </a:ext>
                  </a:extLst>
                </p:cNvPr>
                <p:cNvSpPr/>
                <p:nvPr/>
              </p:nvSpPr>
              <p:spPr>
                <a:xfrm>
                  <a:off x="7565775" y="1274250"/>
                  <a:ext cx="31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" fill="none" extrusionOk="0">
                      <a:moveTo>
                        <a:pt x="0" y="0"/>
                      </a:move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2151;p42">
                  <a:extLst>
                    <a:ext uri="{FF2B5EF4-FFF2-40B4-BE49-F238E27FC236}">
                      <a16:creationId xmlns:a16="http://schemas.microsoft.com/office/drawing/2014/main" id="{FD9788B8-AD8F-782C-0E7F-EDFD0E4DEB48}"/>
                    </a:ext>
                  </a:extLst>
                </p:cNvPr>
                <p:cNvSpPr/>
                <p:nvPr/>
              </p:nvSpPr>
              <p:spPr>
                <a:xfrm>
                  <a:off x="5509300" y="1416850"/>
                  <a:ext cx="237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8" h="1" fill="none" extrusionOk="0">
                      <a:moveTo>
                        <a:pt x="9507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2152;p42">
                  <a:extLst>
                    <a:ext uri="{FF2B5EF4-FFF2-40B4-BE49-F238E27FC236}">
                      <a16:creationId xmlns:a16="http://schemas.microsoft.com/office/drawing/2014/main" id="{D13AE428-5256-3305-57C3-691A0E5F89A9}"/>
                    </a:ext>
                  </a:extLst>
                </p:cNvPr>
                <p:cNvSpPr/>
                <p:nvPr/>
              </p:nvSpPr>
              <p:spPr>
                <a:xfrm>
                  <a:off x="5646900" y="1351800"/>
                  <a:ext cx="1368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2" h="4237" extrusionOk="0">
                      <a:moveTo>
                        <a:pt x="2736" y="1"/>
                      </a:moveTo>
                      <a:cubicBezTo>
                        <a:pt x="1" y="1"/>
                        <a:pt x="1" y="4237"/>
                        <a:pt x="2736" y="4237"/>
                      </a:cubicBezTo>
                      <a:cubicBezTo>
                        <a:pt x="5471" y="4237"/>
                        <a:pt x="5471" y="1"/>
                        <a:pt x="27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2153;p42">
                  <a:extLst>
                    <a:ext uri="{FF2B5EF4-FFF2-40B4-BE49-F238E27FC236}">
                      <a16:creationId xmlns:a16="http://schemas.microsoft.com/office/drawing/2014/main" id="{9A1648DF-DCE4-9613-9C79-2B0DB925514B}"/>
                    </a:ext>
                  </a:extLst>
                </p:cNvPr>
                <p:cNvSpPr/>
                <p:nvPr/>
              </p:nvSpPr>
              <p:spPr>
                <a:xfrm>
                  <a:off x="7624150" y="1269250"/>
                  <a:ext cx="173475" cy="13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5371" extrusionOk="0">
                      <a:moveTo>
                        <a:pt x="3469" y="0"/>
                      </a:moveTo>
                      <a:cubicBezTo>
                        <a:pt x="0" y="0"/>
                        <a:pt x="0" y="5371"/>
                        <a:pt x="3469" y="5371"/>
                      </a:cubicBezTo>
                      <a:cubicBezTo>
                        <a:pt x="6939" y="5371"/>
                        <a:pt x="6939" y="0"/>
                        <a:pt x="34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2154;p42">
                  <a:extLst>
                    <a:ext uri="{FF2B5EF4-FFF2-40B4-BE49-F238E27FC236}">
                      <a16:creationId xmlns:a16="http://schemas.microsoft.com/office/drawing/2014/main" id="{01290383-3F41-5D93-EDF7-52D5732CD573}"/>
                    </a:ext>
                  </a:extLst>
                </p:cNvPr>
                <p:cNvSpPr/>
                <p:nvPr/>
              </p:nvSpPr>
              <p:spPr>
                <a:xfrm>
                  <a:off x="5491800" y="205975"/>
                  <a:ext cx="97575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3937" extrusionOk="0">
                      <a:moveTo>
                        <a:pt x="1968" y="1"/>
                      </a:moveTo>
                      <a:cubicBezTo>
                        <a:pt x="867" y="1"/>
                        <a:pt x="0" y="901"/>
                        <a:pt x="0" y="1969"/>
                      </a:cubicBezTo>
                      <a:cubicBezTo>
                        <a:pt x="0" y="3036"/>
                        <a:pt x="867" y="3937"/>
                        <a:pt x="1968" y="3937"/>
                      </a:cubicBezTo>
                      <a:cubicBezTo>
                        <a:pt x="3036" y="3937"/>
                        <a:pt x="3903" y="3070"/>
                        <a:pt x="3903" y="1969"/>
                      </a:cubicBezTo>
                      <a:cubicBezTo>
                        <a:pt x="3903" y="901"/>
                        <a:pt x="3036" y="1"/>
                        <a:pt x="19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2155;p42">
                  <a:extLst>
                    <a:ext uri="{FF2B5EF4-FFF2-40B4-BE49-F238E27FC236}">
                      <a16:creationId xmlns:a16="http://schemas.microsoft.com/office/drawing/2014/main" id="{239B766D-B144-2482-B050-2530960C8035}"/>
                    </a:ext>
                  </a:extLst>
                </p:cNvPr>
                <p:cNvSpPr/>
                <p:nvPr/>
              </p:nvSpPr>
              <p:spPr>
                <a:xfrm>
                  <a:off x="6986200" y="198475"/>
                  <a:ext cx="128450" cy="1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5138" extrusionOk="0">
                      <a:moveTo>
                        <a:pt x="2569" y="1"/>
                      </a:moveTo>
                      <a:cubicBezTo>
                        <a:pt x="1134" y="1"/>
                        <a:pt x="0" y="1168"/>
                        <a:pt x="0" y="2569"/>
                      </a:cubicBezTo>
                      <a:cubicBezTo>
                        <a:pt x="0" y="4003"/>
                        <a:pt x="1134" y="5138"/>
                        <a:pt x="2569" y="5138"/>
                      </a:cubicBezTo>
                      <a:cubicBezTo>
                        <a:pt x="4003" y="5138"/>
                        <a:pt x="5137" y="4003"/>
                        <a:pt x="5137" y="2569"/>
                      </a:cubicBezTo>
                      <a:cubicBezTo>
                        <a:pt x="5137" y="1168"/>
                        <a:pt x="4003" y="1"/>
                        <a:pt x="25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2156;p42">
                  <a:extLst>
                    <a:ext uri="{FF2B5EF4-FFF2-40B4-BE49-F238E27FC236}">
                      <a16:creationId xmlns:a16="http://schemas.microsoft.com/office/drawing/2014/main" id="{FB632603-ED14-A3A7-4DFD-BF1E3FD83777}"/>
                    </a:ext>
                  </a:extLst>
                </p:cNvPr>
                <p:cNvSpPr/>
                <p:nvPr/>
              </p:nvSpPr>
              <p:spPr>
                <a:xfrm>
                  <a:off x="6716000" y="490350"/>
                  <a:ext cx="297725" cy="12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51004" fill="none" extrusionOk="0">
                      <a:moveTo>
                        <a:pt x="1201" y="1"/>
                      </a:moveTo>
                      <a:cubicBezTo>
                        <a:pt x="1201" y="2436"/>
                        <a:pt x="701" y="22684"/>
                        <a:pt x="2035" y="22750"/>
                      </a:cubicBezTo>
                      <a:cubicBezTo>
                        <a:pt x="4203" y="22817"/>
                        <a:pt x="6939" y="22217"/>
                        <a:pt x="7039" y="25185"/>
                      </a:cubicBezTo>
                      <a:cubicBezTo>
                        <a:pt x="7105" y="26386"/>
                        <a:pt x="7773" y="30723"/>
                        <a:pt x="6171" y="31156"/>
                      </a:cubicBezTo>
                      <a:cubicBezTo>
                        <a:pt x="5604" y="31290"/>
                        <a:pt x="5004" y="31123"/>
                        <a:pt x="4437" y="31090"/>
                      </a:cubicBezTo>
                      <a:cubicBezTo>
                        <a:pt x="0" y="30656"/>
                        <a:pt x="1401" y="34125"/>
                        <a:pt x="1401" y="36927"/>
                      </a:cubicBezTo>
                      <a:cubicBezTo>
                        <a:pt x="1401" y="40463"/>
                        <a:pt x="467" y="45466"/>
                        <a:pt x="1401" y="48869"/>
                      </a:cubicBezTo>
                      <a:cubicBezTo>
                        <a:pt x="2002" y="51004"/>
                        <a:pt x="3036" y="50370"/>
                        <a:pt x="5404" y="50370"/>
                      </a:cubicBezTo>
                      <a:lnTo>
                        <a:pt x="11909" y="5037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2157;p42">
                  <a:extLst>
                    <a:ext uri="{FF2B5EF4-FFF2-40B4-BE49-F238E27FC236}">
                      <a16:creationId xmlns:a16="http://schemas.microsoft.com/office/drawing/2014/main" id="{8EE88A95-D210-2CEE-D17B-B76A2241315A}"/>
                    </a:ext>
                  </a:extLst>
                </p:cNvPr>
                <p:cNvSpPr/>
                <p:nvPr/>
              </p:nvSpPr>
              <p:spPr>
                <a:xfrm>
                  <a:off x="5208250" y="135925"/>
                  <a:ext cx="2300000" cy="10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" h="41631" fill="none" extrusionOk="0">
                      <a:moveTo>
                        <a:pt x="91032" y="41631"/>
                      </a:moveTo>
                      <a:cubicBezTo>
                        <a:pt x="91066" y="33958"/>
                        <a:pt x="91299" y="29989"/>
                        <a:pt x="91333" y="22317"/>
                      </a:cubicBezTo>
                      <a:cubicBezTo>
                        <a:pt x="91333" y="19982"/>
                        <a:pt x="92000" y="601"/>
                        <a:pt x="90765" y="601"/>
                      </a:cubicBezTo>
                      <a:cubicBezTo>
                        <a:pt x="73687" y="635"/>
                        <a:pt x="56574" y="635"/>
                        <a:pt x="39462" y="668"/>
                      </a:cubicBezTo>
                      <a:cubicBezTo>
                        <a:pt x="30889" y="701"/>
                        <a:pt x="22350" y="701"/>
                        <a:pt x="13777" y="735"/>
                      </a:cubicBezTo>
                      <a:cubicBezTo>
                        <a:pt x="11742" y="735"/>
                        <a:pt x="9674" y="735"/>
                        <a:pt x="7639" y="735"/>
                      </a:cubicBezTo>
                      <a:cubicBezTo>
                        <a:pt x="6339" y="735"/>
                        <a:pt x="1969" y="1"/>
                        <a:pt x="968" y="735"/>
                      </a:cubicBezTo>
                      <a:cubicBezTo>
                        <a:pt x="1" y="1469"/>
                        <a:pt x="401" y="3637"/>
                        <a:pt x="401" y="4938"/>
                      </a:cubicBezTo>
                      <a:cubicBezTo>
                        <a:pt x="401" y="13344"/>
                        <a:pt x="434" y="21750"/>
                        <a:pt x="434" y="30156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2158;p42">
                  <a:extLst>
                    <a:ext uri="{FF2B5EF4-FFF2-40B4-BE49-F238E27FC236}">
                      <a16:creationId xmlns:a16="http://schemas.microsoft.com/office/drawing/2014/main" id="{64CE989E-03C2-F553-09D9-4904D93D0C75}"/>
                    </a:ext>
                  </a:extLst>
                </p:cNvPr>
                <p:cNvSpPr/>
                <p:nvPr/>
              </p:nvSpPr>
              <p:spPr>
                <a:xfrm>
                  <a:off x="5058975" y="507025"/>
                  <a:ext cx="381125" cy="6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24719" fill="none" extrusionOk="0">
                      <a:moveTo>
                        <a:pt x="1" y="1"/>
                      </a:moveTo>
                      <a:lnTo>
                        <a:pt x="501" y="22283"/>
                      </a:lnTo>
                      <a:cubicBezTo>
                        <a:pt x="534" y="23351"/>
                        <a:pt x="368" y="24518"/>
                        <a:pt x="1402" y="24518"/>
                      </a:cubicBezTo>
                      <a:lnTo>
                        <a:pt x="15245" y="24718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2159;p42">
                  <a:extLst>
                    <a:ext uri="{FF2B5EF4-FFF2-40B4-BE49-F238E27FC236}">
                      <a16:creationId xmlns:a16="http://schemas.microsoft.com/office/drawing/2014/main" id="{72AEF451-E58C-A419-9CB4-3EDFE44682B6}"/>
                    </a:ext>
                  </a:extLst>
                </p:cNvPr>
                <p:cNvSpPr/>
                <p:nvPr/>
              </p:nvSpPr>
              <p:spPr>
                <a:xfrm>
                  <a:off x="5429250" y="338575"/>
                  <a:ext cx="35875" cy="150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60378" fill="none" extrusionOk="0">
                      <a:moveTo>
                        <a:pt x="0" y="1"/>
                      </a:moveTo>
                      <a:cubicBezTo>
                        <a:pt x="467" y="20148"/>
                        <a:pt x="934" y="40263"/>
                        <a:pt x="1435" y="60377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2160;p42">
                  <a:extLst>
                    <a:ext uri="{FF2B5EF4-FFF2-40B4-BE49-F238E27FC236}">
                      <a16:creationId xmlns:a16="http://schemas.microsoft.com/office/drawing/2014/main" id="{A1720C6E-30CA-3FAF-CF22-E47F8FC17B06}"/>
                    </a:ext>
                  </a:extLst>
                </p:cNvPr>
                <p:cNvSpPr/>
                <p:nvPr/>
              </p:nvSpPr>
              <p:spPr>
                <a:xfrm>
                  <a:off x="4875525" y="128925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0" y="1"/>
                      </a:moveTo>
                      <a:lnTo>
                        <a:pt x="14944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2161;p42">
                  <a:extLst>
                    <a:ext uri="{FF2B5EF4-FFF2-40B4-BE49-F238E27FC236}">
                      <a16:creationId xmlns:a16="http://schemas.microsoft.com/office/drawing/2014/main" id="{56DAD4A3-E699-9393-ACBD-A8638DA966EF}"/>
                    </a:ext>
                  </a:extLst>
                </p:cNvPr>
                <p:cNvSpPr/>
                <p:nvPr/>
              </p:nvSpPr>
              <p:spPr>
                <a:xfrm>
                  <a:off x="4885525" y="168120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0" y="1"/>
                      </a:moveTo>
                      <a:lnTo>
                        <a:pt x="14944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2162;p42">
                  <a:extLst>
                    <a:ext uri="{FF2B5EF4-FFF2-40B4-BE49-F238E27FC236}">
                      <a16:creationId xmlns:a16="http://schemas.microsoft.com/office/drawing/2014/main" id="{ABB27EC4-2CE1-61CF-DE7D-92E57ECD0757}"/>
                    </a:ext>
                  </a:extLst>
                </p:cNvPr>
                <p:cNvSpPr/>
                <p:nvPr/>
              </p:nvSpPr>
              <p:spPr>
                <a:xfrm>
                  <a:off x="5074825" y="146355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1" y="0"/>
                      </a:moveTo>
                      <a:lnTo>
                        <a:pt x="14945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2163;p42">
                  <a:extLst>
                    <a:ext uri="{FF2B5EF4-FFF2-40B4-BE49-F238E27FC236}">
                      <a16:creationId xmlns:a16="http://schemas.microsoft.com/office/drawing/2014/main" id="{BAE00FAD-DA4F-2C99-84B7-96BD643A6CB8}"/>
                    </a:ext>
                  </a:extLst>
                </p:cNvPr>
                <p:cNvSpPr/>
                <p:nvPr/>
              </p:nvSpPr>
              <p:spPr>
                <a:xfrm>
                  <a:off x="7127950" y="271025"/>
                  <a:ext cx="212675" cy="99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39730" fill="none" extrusionOk="0">
                      <a:moveTo>
                        <a:pt x="8507" y="1"/>
                      </a:moveTo>
                      <a:lnTo>
                        <a:pt x="8507" y="4070"/>
                      </a:lnTo>
                      <a:cubicBezTo>
                        <a:pt x="8507" y="4971"/>
                        <a:pt x="7740" y="5738"/>
                        <a:pt x="6839" y="5738"/>
                      </a:cubicBezTo>
                      <a:lnTo>
                        <a:pt x="735" y="5738"/>
                      </a:lnTo>
                      <a:cubicBezTo>
                        <a:pt x="334" y="5738"/>
                        <a:pt x="1" y="6072"/>
                        <a:pt x="1" y="6472"/>
                      </a:cubicBezTo>
                      <a:lnTo>
                        <a:pt x="1" y="39729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2164;p42">
                  <a:extLst>
                    <a:ext uri="{FF2B5EF4-FFF2-40B4-BE49-F238E27FC236}">
                      <a16:creationId xmlns:a16="http://schemas.microsoft.com/office/drawing/2014/main" id="{1FA6BCF6-93CB-A00A-89CD-D48C41D22A53}"/>
                    </a:ext>
                  </a:extLst>
                </p:cNvPr>
                <p:cNvSpPr/>
                <p:nvPr/>
              </p:nvSpPr>
              <p:spPr>
                <a:xfrm>
                  <a:off x="7134625" y="1356800"/>
                  <a:ext cx="344450" cy="5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8" h="20449" fill="none" extrusionOk="0">
                      <a:moveTo>
                        <a:pt x="13777" y="1"/>
                      </a:moveTo>
                      <a:lnTo>
                        <a:pt x="13777" y="20449"/>
                      </a:lnTo>
                      <a:lnTo>
                        <a:pt x="1" y="20449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2165;p42">
                  <a:extLst>
                    <a:ext uri="{FF2B5EF4-FFF2-40B4-BE49-F238E27FC236}">
                      <a16:creationId xmlns:a16="http://schemas.microsoft.com/office/drawing/2014/main" id="{438B90D3-1B18-08EF-A9CE-B6739FA8E95B}"/>
                    </a:ext>
                  </a:extLst>
                </p:cNvPr>
                <p:cNvSpPr/>
                <p:nvPr/>
              </p:nvSpPr>
              <p:spPr>
                <a:xfrm>
                  <a:off x="7132950" y="1099125"/>
                  <a:ext cx="1743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1" fill="none" extrusionOk="0">
                      <a:moveTo>
                        <a:pt x="1" y="0"/>
                      </a:moveTo>
                      <a:lnTo>
                        <a:pt x="6973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2166;p42">
                  <a:extLst>
                    <a:ext uri="{FF2B5EF4-FFF2-40B4-BE49-F238E27FC236}">
                      <a16:creationId xmlns:a16="http://schemas.microsoft.com/office/drawing/2014/main" id="{E9617783-6BA3-6FC6-678D-76BBF8AA9012}"/>
                    </a:ext>
                  </a:extLst>
                </p:cNvPr>
                <p:cNvSpPr/>
                <p:nvPr/>
              </p:nvSpPr>
              <p:spPr>
                <a:xfrm>
                  <a:off x="7210525" y="903150"/>
                  <a:ext cx="288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2" h="1" fill="none" extrusionOk="0">
                      <a:moveTo>
                        <a:pt x="0" y="0"/>
                      </a:moveTo>
                      <a:lnTo>
                        <a:pt x="11542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2167;p42">
                  <a:extLst>
                    <a:ext uri="{FF2B5EF4-FFF2-40B4-BE49-F238E27FC236}">
                      <a16:creationId xmlns:a16="http://schemas.microsoft.com/office/drawing/2014/main" id="{19E111FC-F979-473F-2A0B-B7100561F3C8}"/>
                    </a:ext>
                  </a:extLst>
                </p:cNvPr>
                <p:cNvSpPr/>
                <p:nvPr/>
              </p:nvSpPr>
              <p:spPr>
                <a:xfrm>
                  <a:off x="7328925" y="1646175"/>
                  <a:ext cx="149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1" fill="none" extrusionOk="0">
                      <a:moveTo>
                        <a:pt x="1" y="1"/>
                      </a:moveTo>
                      <a:lnTo>
                        <a:pt x="5972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2168;p42">
                  <a:extLst>
                    <a:ext uri="{FF2B5EF4-FFF2-40B4-BE49-F238E27FC236}">
                      <a16:creationId xmlns:a16="http://schemas.microsoft.com/office/drawing/2014/main" id="{E2033DEA-3131-4AFB-FA6E-BB3F5411E95E}"/>
                    </a:ext>
                  </a:extLst>
                </p:cNvPr>
                <p:cNvSpPr/>
                <p:nvPr/>
              </p:nvSpPr>
              <p:spPr>
                <a:xfrm>
                  <a:off x="7269725" y="557075"/>
                  <a:ext cx="219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" fill="none" extrusionOk="0">
                      <a:moveTo>
                        <a:pt x="1" y="0"/>
                      </a:moveTo>
                      <a:lnTo>
                        <a:pt x="8773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2169;p42">
                  <a:extLst>
                    <a:ext uri="{FF2B5EF4-FFF2-40B4-BE49-F238E27FC236}">
                      <a16:creationId xmlns:a16="http://schemas.microsoft.com/office/drawing/2014/main" id="{0B29B59F-951B-9D97-99B0-4B21E8D93C0B}"/>
                    </a:ext>
                  </a:extLst>
                </p:cNvPr>
                <p:cNvSpPr/>
                <p:nvPr/>
              </p:nvSpPr>
              <p:spPr>
                <a:xfrm>
                  <a:off x="7142975" y="712175"/>
                  <a:ext cx="174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1" fill="none" extrusionOk="0">
                      <a:moveTo>
                        <a:pt x="0" y="1"/>
                      </a:moveTo>
                      <a:lnTo>
                        <a:pt x="6972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2170;p42">
                  <a:extLst>
                    <a:ext uri="{FF2B5EF4-FFF2-40B4-BE49-F238E27FC236}">
                      <a16:creationId xmlns:a16="http://schemas.microsoft.com/office/drawing/2014/main" id="{211E86F6-89B0-BB50-973D-52E510AAF975}"/>
                    </a:ext>
                  </a:extLst>
                </p:cNvPr>
                <p:cNvSpPr/>
                <p:nvPr/>
              </p:nvSpPr>
              <p:spPr>
                <a:xfrm>
                  <a:off x="6374075" y="154275"/>
                  <a:ext cx="25" cy="148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477" fill="none" extrusionOk="0">
                      <a:moveTo>
                        <a:pt x="1" y="59477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2171;p42">
                  <a:extLst>
                    <a:ext uri="{FF2B5EF4-FFF2-40B4-BE49-F238E27FC236}">
                      <a16:creationId xmlns:a16="http://schemas.microsoft.com/office/drawing/2014/main" id="{8A5DBB31-AEE8-1567-F082-56CE3122B2AA}"/>
                    </a:ext>
                  </a:extLst>
                </p:cNvPr>
                <p:cNvSpPr/>
                <p:nvPr/>
              </p:nvSpPr>
              <p:spPr>
                <a:xfrm>
                  <a:off x="5610200" y="1504400"/>
                  <a:ext cx="66885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54" h="6840" fill="none" extrusionOk="0">
                      <a:moveTo>
                        <a:pt x="635" y="1"/>
                      </a:moveTo>
                      <a:cubicBezTo>
                        <a:pt x="635" y="1168"/>
                        <a:pt x="1" y="4871"/>
                        <a:pt x="635" y="5772"/>
                      </a:cubicBezTo>
                      <a:cubicBezTo>
                        <a:pt x="1368" y="6839"/>
                        <a:pt x="4304" y="6305"/>
                        <a:pt x="5705" y="6305"/>
                      </a:cubicBezTo>
                      <a:lnTo>
                        <a:pt x="26753" y="6305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2172;p42">
                  <a:extLst>
                    <a:ext uri="{FF2B5EF4-FFF2-40B4-BE49-F238E27FC236}">
                      <a16:creationId xmlns:a16="http://schemas.microsoft.com/office/drawing/2014/main" id="{17CAECB0-7365-1129-EF75-0697282F0A48}"/>
                    </a:ext>
                  </a:extLst>
                </p:cNvPr>
                <p:cNvSpPr/>
                <p:nvPr/>
              </p:nvSpPr>
              <p:spPr>
                <a:xfrm>
                  <a:off x="5593525" y="247675"/>
                  <a:ext cx="798925" cy="123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7" h="49470" fill="none" extrusionOk="0">
                      <a:moveTo>
                        <a:pt x="23784" y="1"/>
                      </a:moveTo>
                      <a:lnTo>
                        <a:pt x="23784" y="5371"/>
                      </a:lnTo>
                      <a:cubicBezTo>
                        <a:pt x="23784" y="5371"/>
                        <a:pt x="16379" y="5571"/>
                        <a:pt x="14144" y="5571"/>
                      </a:cubicBezTo>
                      <a:lnTo>
                        <a:pt x="8040" y="5571"/>
                      </a:lnTo>
                      <a:cubicBezTo>
                        <a:pt x="6138" y="5571"/>
                        <a:pt x="3370" y="5671"/>
                        <a:pt x="1735" y="5705"/>
                      </a:cubicBezTo>
                      <a:cubicBezTo>
                        <a:pt x="1001" y="5738"/>
                        <a:pt x="434" y="6339"/>
                        <a:pt x="368" y="7072"/>
                      </a:cubicBezTo>
                      <a:cubicBezTo>
                        <a:pt x="234" y="9641"/>
                        <a:pt x="1" y="15412"/>
                        <a:pt x="801" y="17580"/>
                      </a:cubicBezTo>
                      <a:cubicBezTo>
                        <a:pt x="1368" y="19148"/>
                        <a:pt x="935" y="18814"/>
                        <a:pt x="2936" y="18981"/>
                      </a:cubicBezTo>
                      <a:cubicBezTo>
                        <a:pt x="4971" y="19148"/>
                        <a:pt x="7072" y="18981"/>
                        <a:pt x="9107" y="18981"/>
                      </a:cubicBezTo>
                      <a:lnTo>
                        <a:pt x="18214" y="18981"/>
                      </a:lnTo>
                      <a:cubicBezTo>
                        <a:pt x="19348" y="18981"/>
                        <a:pt x="21816" y="18514"/>
                        <a:pt x="22784" y="18981"/>
                      </a:cubicBezTo>
                      <a:cubicBezTo>
                        <a:pt x="24185" y="19648"/>
                        <a:pt x="23784" y="20215"/>
                        <a:pt x="23784" y="22050"/>
                      </a:cubicBezTo>
                      <a:lnTo>
                        <a:pt x="23784" y="36293"/>
                      </a:lnTo>
                      <a:cubicBezTo>
                        <a:pt x="23784" y="37928"/>
                        <a:pt x="24385" y="40630"/>
                        <a:pt x="23017" y="41364"/>
                      </a:cubicBezTo>
                      <a:cubicBezTo>
                        <a:pt x="22483" y="41664"/>
                        <a:pt x="20916" y="41364"/>
                        <a:pt x="20315" y="41364"/>
                      </a:cubicBezTo>
                      <a:lnTo>
                        <a:pt x="9674" y="41364"/>
                      </a:lnTo>
                      <a:cubicBezTo>
                        <a:pt x="8807" y="41364"/>
                        <a:pt x="8106" y="42064"/>
                        <a:pt x="8073" y="42931"/>
                      </a:cubicBezTo>
                      <a:cubicBezTo>
                        <a:pt x="8040" y="44599"/>
                        <a:pt x="7940" y="46300"/>
                        <a:pt x="8040" y="47935"/>
                      </a:cubicBezTo>
                      <a:cubicBezTo>
                        <a:pt x="8073" y="48802"/>
                        <a:pt x="8840" y="49469"/>
                        <a:pt x="9741" y="49436"/>
                      </a:cubicBezTo>
                      <a:cubicBezTo>
                        <a:pt x="17113" y="49036"/>
                        <a:pt x="24552" y="49436"/>
                        <a:pt x="31957" y="49436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2173;p42">
                  <a:extLst>
                    <a:ext uri="{FF2B5EF4-FFF2-40B4-BE49-F238E27FC236}">
                      <a16:creationId xmlns:a16="http://schemas.microsoft.com/office/drawing/2014/main" id="{6CB4FBE3-DF6F-C507-B60D-6E5D2E1F12CA}"/>
                    </a:ext>
                  </a:extLst>
                </p:cNvPr>
                <p:cNvSpPr/>
                <p:nvPr/>
              </p:nvSpPr>
              <p:spPr>
                <a:xfrm>
                  <a:off x="5636050" y="1092450"/>
                  <a:ext cx="386975" cy="23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9" h="9341" fill="none" extrusionOk="0">
                      <a:moveTo>
                        <a:pt x="1" y="9341"/>
                      </a:moveTo>
                      <a:cubicBezTo>
                        <a:pt x="1" y="7239"/>
                        <a:pt x="68" y="5138"/>
                        <a:pt x="34" y="3003"/>
                      </a:cubicBezTo>
                      <a:cubicBezTo>
                        <a:pt x="1" y="401"/>
                        <a:pt x="68" y="434"/>
                        <a:pt x="2736" y="267"/>
                      </a:cubicBezTo>
                      <a:cubicBezTo>
                        <a:pt x="6973" y="1"/>
                        <a:pt x="11242" y="468"/>
                        <a:pt x="15479" y="468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2174;p42">
                  <a:extLst>
                    <a:ext uri="{FF2B5EF4-FFF2-40B4-BE49-F238E27FC236}">
                      <a16:creationId xmlns:a16="http://schemas.microsoft.com/office/drawing/2014/main" id="{D6E173EB-B299-1AC5-A137-40AD39B6F0ED}"/>
                    </a:ext>
                  </a:extLst>
                </p:cNvPr>
                <p:cNvSpPr/>
                <p:nvPr/>
              </p:nvSpPr>
              <p:spPr>
                <a:xfrm>
                  <a:off x="5419250" y="898150"/>
                  <a:ext cx="555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6" h="1" fill="none" extrusionOk="0">
                      <a:moveTo>
                        <a:pt x="22216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2175;p42">
                  <a:extLst>
                    <a:ext uri="{FF2B5EF4-FFF2-40B4-BE49-F238E27FC236}">
                      <a16:creationId xmlns:a16="http://schemas.microsoft.com/office/drawing/2014/main" id="{21D6CFC3-8E39-6A40-F399-1BB2BED2D90C}"/>
                    </a:ext>
                  </a:extLst>
                </p:cNvPr>
                <p:cNvSpPr/>
                <p:nvPr/>
              </p:nvSpPr>
              <p:spPr>
                <a:xfrm>
                  <a:off x="5806175" y="547050"/>
                  <a:ext cx="583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1" h="1" fill="none" extrusionOk="0">
                      <a:moveTo>
                        <a:pt x="1" y="1"/>
                      </a:moveTo>
                      <a:lnTo>
                        <a:pt x="23351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2176;p42">
                  <a:extLst>
                    <a:ext uri="{FF2B5EF4-FFF2-40B4-BE49-F238E27FC236}">
                      <a16:creationId xmlns:a16="http://schemas.microsoft.com/office/drawing/2014/main" id="{8409495E-E773-6EAA-B4EE-BF869D04BF17}"/>
                    </a:ext>
                  </a:extLst>
                </p:cNvPr>
                <p:cNvSpPr/>
                <p:nvPr/>
              </p:nvSpPr>
              <p:spPr>
                <a:xfrm>
                  <a:off x="7656675" y="957550"/>
                  <a:ext cx="118575" cy="2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11239" extrusionOk="0">
                      <a:moveTo>
                        <a:pt x="1935" y="1"/>
                      </a:moveTo>
                      <a:cubicBezTo>
                        <a:pt x="1910" y="1"/>
                        <a:pt x="1885" y="9"/>
                        <a:pt x="1868" y="26"/>
                      </a:cubicBezTo>
                      <a:cubicBezTo>
                        <a:pt x="1768" y="159"/>
                        <a:pt x="1768" y="360"/>
                        <a:pt x="1768" y="526"/>
                      </a:cubicBezTo>
                      <a:cubicBezTo>
                        <a:pt x="1802" y="760"/>
                        <a:pt x="1802" y="993"/>
                        <a:pt x="1802" y="1194"/>
                      </a:cubicBezTo>
                      <a:cubicBezTo>
                        <a:pt x="1835" y="1661"/>
                        <a:pt x="1835" y="2128"/>
                        <a:pt x="1868" y="2595"/>
                      </a:cubicBezTo>
                      <a:cubicBezTo>
                        <a:pt x="1868" y="3462"/>
                        <a:pt x="1902" y="4362"/>
                        <a:pt x="1935" y="5263"/>
                      </a:cubicBezTo>
                      <a:cubicBezTo>
                        <a:pt x="1968" y="6130"/>
                        <a:pt x="2002" y="7031"/>
                        <a:pt x="2002" y="7932"/>
                      </a:cubicBezTo>
                      <a:cubicBezTo>
                        <a:pt x="2035" y="8699"/>
                        <a:pt x="2002" y="9499"/>
                        <a:pt x="2035" y="10300"/>
                      </a:cubicBezTo>
                      <a:cubicBezTo>
                        <a:pt x="1768" y="9833"/>
                        <a:pt x="1501" y="9333"/>
                        <a:pt x="1234" y="8832"/>
                      </a:cubicBezTo>
                      <a:cubicBezTo>
                        <a:pt x="1034" y="8499"/>
                        <a:pt x="868" y="8165"/>
                        <a:pt x="701" y="7832"/>
                      </a:cubicBezTo>
                      <a:cubicBezTo>
                        <a:pt x="601" y="7665"/>
                        <a:pt x="501" y="7498"/>
                        <a:pt x="401" y="7331"/>
                      </a:cubicBezTo>
                      <a:cubicBezTo>
                        <a:pt x="367" y="7231"/>
                        <a:pt x="300" y="7164"/>
                        <a:pt x="200" y="7131"/>
                      </a:cubicBezTo>
                      <a:lnTo>
                        <a:pt x="167" y="7098"/>
                      </a:lnTo>
                      <a:cubicBezTo>
                        <a:pt x="155" y="7074"/>
                        <a:pt x="131" y="7063"/>
                        <a:pt x="104" y="7063"/>
                      </a:cubicBezTo>
                      <a:cubicBezTo>
                        <a:pt x="56" y="7063"/>
                        <a:pt x="0" y="7100"/>
                        <a:pt x="0" y="7164"/>
                      </a:cubicBezTo>
                      <a:cubicBezTo>
                        <a:pt x="34" y="7231"/>
                        <a:pt x="0" y="7265"/>
                        <a:pt x="0" y="7331"/>
                      </a:cubicBezTo>
                      <a:cubicBezTo>
                        <a:pt x="0" y="7398"/>
                        <a:pt x="67" y="7498"/>
                        <a:pt x="67" y="7565"/>
                      </a:cubicBezTo>
                      <a:cubicBezTo>
                        <a:pt x="134" y="7732"/>
                        <a:pt x="200" y="7898"/>
                        <a:pt x="300" y="8065"/>
                      </a:cubicBezTo>
                      <a:cubicBezTo>
                        <a:pt x="434" y="8399"/>
                        <a:pt x="601" y="8766"/>
                        <a:pt x="767" y="9099"/>
                      </a:cubicBezTo>
                      <a:cubicBezTo>
                        <a:pt x="1134" y="9766"/>
                        <a:pt x="1468" y="10433"/>
                        <a:pt x="1868" y="11101"/>
                      </a:cubicBezTo>
                      <a:cubicBezTo>
                        <a:pt x="1916" y="11196"/>
                        <a:pt x="2002" y="11238"/>
                        <a:pt x="2089" y="11238"/>
                      </a:cubicBezTo>
                      <a:cubicBezTo>
                        <a:pt x="2185" y="11238"/>
                        <a:pt x="2283" y="11188"/>
                        <a:pt x="2335" y="11101"/>
                      </a:cubicBezTo>
                      <a:cubicBezTo>
                        <a:pt x="2402" y="11034"/>
                        <a:pt x="2435" y="10967"/>
                        <a:pt x="2469" y="10900"/>
                      </a:cubicBezTo>
                      <a:cubicBezTo>
                        <a:pt x="2535" y="10867"/>
                        <a:pt x="2569" y="10800"/>
                        <a:pt x="2602" y="10700"/>
                      </a:cubicBezTo>
                      <a:cubicBezTo>
                        <a:pt x="3269" y="9633"/>
                        <a:pt x="3970" y="8532"/>
                        <a:pt x="4604" y="7431"/>
                      </a:cubicBezTo>
                      <a:cubicBezTo>
                        <a:pt x="4742" y="7200"/>
                        <a:pt x="4560" y="7000"/>
                        <a:pt x="4369" y="7000"/>
                      </a:cubicBezTo>
                      <a:cubicBezTo>
                        <a:pt x="4284" y="7000"/>
                        <a:pt x="4198" y="7039"/>
                        <a:pt x="4137" y="7131"/>
                      </a:cubicBezTo>
                      <a:cubicBezTo>
                        <a:pt x="3603" y="7965"/>
                        <a:pt x="3102" y="8799"/>
                        <a:pt x="2602" y="9633"/>
                      </a:cubicBezTo>
                      <a:cubicBezTo>
                        <a:pt x="2569" y="9066"/>
                        <a:pt x="2535" y="8499"/>
                        <a:pt x="2535" y="7932"/>
                      </a:cubicBezTo>
                      <a:cubicBezTo>
                        <a:pt x="2502" y="7031"/>
                        <a:pt x="2469" y="6130"/>
                        <a:pt x="2435" y="5263"/>
                      </a:cubicBezTo>
                      <a:cubicBezTo>
                        <a:pt x="2402" y="4362"/>
                        <a:pt x="2335" y="3462"/>
                        <a:pt x="2302" y="2595"/>
                      </a:cubicBezTo>
                      <a:cubicBezTo>
                        <a:pt x="2269" y="2128"/>
                        <a:pt x="2235" y="1661"/>
                        <a:pt x="2202" y="1194"/>
                      </a:cubicBezTo>
                      <a:cubicBezTo>
                        <a:pt x="2202" y="993"/>
                        <a:pt x="2168" y="760"/>
                        <a:pt x="2168" y="526"/>
                      </a:cubicBezTo>
                      <a:cubicBezTo>
                        <a:pt x="2135" y="360"/>
                        <a:pt x="2135" y="159"/>
                        <a:pt x="2002" y="26"/>
                      </a:cubicBezTo>
                      <a:cubicBezTo>
                        <a:pt x="1985" y="9"/>
                        <a:pt x="1960" y="1"/>
                        <a:pt x="1935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2177;p42">
                  <a:extLst>
                    <a:ext uri="{FF2B5EF4-FFF2-40B4-BE49-F238E27FC236}">
                      <a16:creationId xmlns:a16="http://schemas.microsoft.com/office/drawing/2014/main" id="{FD21A7BC-C893-9252-D2A6-34EF0FD6382D}"/>
                    </a:ext>
                  </a:extLst>
                </p:cNvPr>
                <p:cNvSpPr/>
                <p:nvPr/>
              </p:nvSpPr>
              <p:spPr>
                <a:xfrm>
                  <a:off x="4846325" y="323575"/>
                  <a:ext cx="2311675" cy="15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67" h="61378" fill="none" extrusionOk="0">
                      <a:moveTo>
                        <a:pt x="1" y="5004"/>
                      </a:moveTo>
                      <a:cubicBezTo>
                        <a:pt x="268" y="15211"/>
                        <a:pt x="601" y="25452"/>
                        <a:pt x="1001" y="35692"/>
                      </a:cubicBezTo>
                      <a:cubicBezTo>
                        <a:pt x="1168" y="40796"/>
                        <a:pt x="1402" y="45933"/>
                        <a:pt x="1602" y="51037"/>
                      </a:cubicBezTo>
                      <a:cubicBezTo>
                        <a:pt x="1769" y="54506"/>
                        <a:pt x="234" y="61211"/>
                        <a:pt x="5004" y="61211"/>
                      </a:cubicBezTo>
                      <a:cubicBezTo>
                        <a:pt x="33858" y="61211"/>
                        <a:pt x="62679" y="61311"/>
                        <a:pt x="91533" y="61377"/>
                      </a:cubicBezTo>
                      <a:cubicBezTo>
                        <a:pt x="91599" y="57942"/>
                        <a:pt x="92166" y="54539"/>
                        <a:pt x="92166" y="51103"/>
                      </a:cubicBezTo>
                      <a:cubicBezTo>
                        <a:pt x="92166" y="50103"/>
                        <a:pt x="92467" y="47301"/>
                        <a:pt x="91633" y="46567"/>
                      </a:cubicBezTo>
                      <a:cubicBezTo>
                        <a:pt x="90899" y="45933"/>
                        <a:pt x="87430" y="46533"/>
                        <a:pt x="86429" y="46500"/>
                      </a:cubicBezTo>
                      <a:cubicBezTo>
                        <a:pt x="85762" y="43665"/>
                        <a:pt x="86229" y="40096"/>
                        <a:pt x="86196" y="37127"/>
                      </a:cubicBezTo>
                      <a:cubicBezTo>
                        <a:pt x="86162" y="32557"/>
                        <a:pt x="86095" y="28020"/>
                        <a:pt x="86029" y="23484"/>
                      </a:cubicBezTo>
                      <a:cubicBezTo>
                        <a:pt x="85995" y="19047"/>
                        <a:pt x="85962" y="14611"/>
                        <a:pt x="85895" y="10174"/>
                      </a:cubicBezTo>
                      <a:cubicBezTo>
                        <a:pt x="85895" y="7973"/>
                        <a:pt x="85995" y="5704"/>
                        <a:pt x="85829" y="3536"/>
                      </a:cubicBezTo>
                      <a:cubicBezTo>
                        <a:pt x="85528" y="0"/>
                        <a:pt x="80658" y="1301"/>
                        <a:pt x="77956" y="1234"/>
                      </a:cubicBezTo>
                      <a:cubicBezTo>
                        <a:pt x="74887" y="1201"/>
                        <a:pt x="71819" y="1101"/>
                        <a:pt x="68750" y="1068"/>
                      </a:cubicBezTo>
                      <a:cubicBezTo>
                        <a:pt x="69417" y="1134"/>
                        <a:pt x="69317" y="48702"/>
                        <a:pt x="69350" y="51370"/>
                      </a:cubicBezTo>
                      <a:lnTo>
                        <a:pt x="69384" y="54573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2178;p42">
              <a:extLst>
                <a:ext uri="{FF2B5EF4-FFF2-40B4-BE49-F238E27FC236}">
                  <a16:creationId xmlns:a16="http://schemas.microsoft.com/office/drawing/2014/main" id="{B7E1359F-A759-80B0-EBAB-8C76D37FA448}"/>
                </a:ext>
              </a:extLst>
            </p:cNvPr>
            <p:cNvGrpSpPr/>
            <p:nvPr/>
          </p:nvGrpSpPr>
          <p:grpSpPr>
            <a:xfrm>
              <a:off x="4456381" y="2032798"/>
              <a:ext cx="3657062" cy="2355894"/>
              <a:chOff x="4456381" y="2032798"/>
              <a:chExt cx="3657062" cy="2355894"/>
            </a:xfrm>
          </p:grpSpPr>
          <p:grpSp>
            <p:nvGrpSpPr>
              <p:cNvPr id="12" name="Google Shape;2179;p42">
                <a:extLst>
                  <a:ext uri="{FF2B5EF4-FFF2-40B4-BE49-F238E27FC236}">
                    <a16:creationId xmlns:a16="http://schemas.microsoft.com/office/drawing/2014/main" id="{93A3070B-BD4D-1C19-9FD6-CBC503FDF705}"/>
                  </a:ext>
                </a:extLst>
              </p:cNvPr>
              <p:cNvGrpSpPr/>
              <p:nvPr/>
            </p:nvGrpSpPr>
            <p:grpSpPr>
              <a:xfrm>
                <a:off x="4456381" y="2032798"/>
                <a:ext cx="3657062" cy="2314376"/>
                <a:chOff x="4429144" y="1915698"/>
                <a:chExt cx="3657062" cy="2314376"/>
              </a:xfrm>
            </p:grpSpPr>
            <p:sp>
              <p:nvSpPr>
                <p:cNvPr id="19" name="Google Shape;2180;p42">
                  <a:extLst>
                    <a:ext uri="{FF2B5EF4-FFF2-40B4-BE49-F238E27FC236}">
                      <a16:creationId xmlns:a16="http://schemas.microsoft.com/office/drawing/2014/main" id="{530CCB0F-2C51-E4F5-41FF-1C101AF15C6B}"/>
                    </a:ext>
                  </a:extLst>
                </p:cNvPr>
                <p:cNvSpPr/>
                <p:nvPr/>
              </p:nvSpPr>
              <p:spPr>
                <a:xfrm>
                  <a:off x="6702839" y="2842405"/>
                  <a:ext cx="111650" cy="29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14177" extrusionOk="0">
                      <a:moveTo>
                        <a:pt x="2414" y="0"/>
                      </a:moveTo>
                      <a:cubicBezTo>
                        <a:pt x="2139" y="0"/>
                        <a:pt x="1843" y="100"/>
                        <a:pt x="1535" y="332"/>
                      </a:cubicBezTo>
                      <a:cubicBezTo>
                        <a:pt x="234" y="1333"/>
                        <a:pt x="234" y="3802"/>
                        <a:pt x="334" y="5236"/>
                      </a:cubicBezTo>
                      <a:cubicBezTo>
                        <a:pt x="501" y="7571"/>
                        <a:pt x="0" y="9806"/>
                        <a:pt x="134" y="12108"/>
                      </a:cubicBezTo>
                      <a:cubicBezTo>
                        <a:pt x="167" y="12875"/>
                        <a:pt x="467" y="13709"/>
                        <a:pt x="1168" y="14042"/>
                      </a:cubicBezTo>
                      <a:cubicBezTo>
                        <a:pt x="1367" y="14134"/>
                        <a:pt x="1594" y="14177"/>
                        <a:pt x="1826" y="14177"/>
                      </a:cubicBezTo>
                      <a:cubicBezTo>
                        <a:pt x="2101" y="14177"/>
                        <a:pt x="2383" y="14117"/>
                        <a:pt x="2636" y="14009"/>
                      </a:cubicBezTo>
                      <a:cubicBezTo>
                        <a:pt x="5371" y="13042"/>
                        <a:pt x="5171" y="9672"/>
                        <a:pt x="4237" y="7504"/>
                      </a:cubicBezTo>
                      <a:cubicBezTo>
                        <a:pt x="4203" y="7438"/>
                        <a:pt x="4170" y="7371"/>
                        <a:pt x="4170" y="7337"/>
                      </a:cubicBezTo>
                      <a:cubicBezTo>
                        <a:pt x="4037" y="7071"/>
                        <a:pt x="3937" y="6770"/>
                        <a:pt x="3937" y="6470"/>
                      </a:cubicBezTo>
                      <a:cubicBezTo>
                        <a:pt x="3903" y="6203"/>
                        <a:pt x="3970" y="5936"/>
                        <a:pt x="4037" y="5670"/>
                      </a:cubicBezTo>
                      <a:cubicBezTo>
                        <a:pt x="4303" y="4502"/>
                        <a:pt x="4337" y="3301"/>
                        <a:pt x="4203" y="2134"/>
                      </a:cubicBezTo>
                      <a:cubicBezTo>
                        <a:pt x="4074" y="1177"/>
                        <a:pt x="3364" y="0"/>
                        <a:pt x="2414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181;p42">
                  <a:extLst>
                    <a:ext uri="{FF2B5EF4-FFF2-40B4-BE49-F238E27FC236}">
                      <a16:creationId xmlns:a16="http://schemas.microsoft.com/office/drawing/2014/main" id="{EDC5321A-6756-E72C-1387-ABAC44F1BBD0}"/>
                    </a:ext>
                  </a:extLst>
                </p:cNvPr>
                <p:cNvSpPr/>
                <p:nvPr/>
              </p:nvSpPr>
              <p:spPr>
                <a:xfrm>
                  <a:off x="6440958" y="2144527"/>
                  <a:ext cx="379081" cy="812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6" h="39080" extrusionOk="0">
                      <a:moveTo>
                        <a:pt x="2970" y="0"/>
                      </a:moveTo>
                      <a:cubicBezTo>
                        <a:pt x="1" y="0"/>
                        <a:pt x="2352" y="4659"/>
                        <a:pt x="4326" y="8219"/>
                      </a:cubicBezTo>
                      <a:cubicBezTo>
                        <a:pt x="5226" y="9821"/>
                        <a:pt x="6060" y="11222"/>
                        <a:pt x="6327" y="11889"/>
                      </a:cubicBezTo>
                      <a:cubicBezTo>
                        <a:pt x="9029" y="19094"/>
                        <a:pt x="10997" y="31303"/>
                        <a:pt x="10830" y="39075"/>
                      </a:cubicBezTo>
                      <a:cubicBezTo>
                        <a:pt x="10925" y="39078"/>
                        <a:pt x="11022" y="39079"/>
                        <a:pt x="11121" y="39079"/>
                      </a:cubicBezTo>
                      <a:cubicBezTo>
                        <a:pt x="12544" y="39079"/>
                        <a:pt x="14373" y="38793"/>
                        <a:pt x="16011" y="38793"/>
                      </a:cubicBezTo>
                      <a:cubicBezTo>
                        <a:pt x="16825" y="38793"/>
                        <a:pt x="17591" y="38863"/>
                        <a:pt x="18236" y="39075"/>
                      </a:cubicBezTo>
                      <a:cubicBezTo>
                        <a:pt x="18069" y="31369"/>
                        <a:pt x="17035" y="20528"/>
                        <a:pt x="16034" y="13156"/>
                      </a:cubicBezTo>
                      <a:cubicBezTo>
                        <a:pt x="14867" y="4750"/>
                        <a:pt x="12031" y="781"/>
                        <a:pt x="3258" y="14"/>
                      </a:cubicBezTo>
                      <a:cubicBezTo>
                        <a:pt x="3157" y="5"/>
                        <a:pt x="3061" y="0"/>
                        <a:pt x="29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82;p42">
                  <a:extLst>
                    <a:ext uri="{FF2B5EF4-FFF2-40B4-BE49-F238E27FC236}">
                      <a16:creationId xmlns:a16="http://schemas.microsoft.com/office/drawing/2014/main" id="{6BE045CF-F77F-301B-7CB9-65C9062335A4}"/>
                    </a:ext>
                  </a:extLst>
                </p:cNvPr>
                <p:cNvSpPr/>
                <p:nvPr/>
              </p:nvSpPr>
              <p:spPr>
                <a:xfrm>
                  <a:off x="6627255" y="3843655"/>
                  <a:ext cx="151873" cy="255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2310" extrusionOk="0">
                      <a:moveTo>
                        <a:pt x="6939" y="1"/>
                      </a:moveTo>
                      <a:lnTo>
                        <a:pt x="0" y="468"/>
                      </a:lnTo>
                      <a:cubicBezTo>
                        <a:pt x="67" y="1468"/>
                        <a:pt x="1235" y="12310"/>
                        <a:pt x="1235" y="12310"/>
                      </a:cubicBezTo>
                      <a:lnTo>
                        <a:pt x="7306" y="11742"/>
                      </a:lnTo>
                      <a:lnTo>
                        <a:pt x="6939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183;p42">
                  <a:extLst>
                    <a:ext uri="{FF2B5EF4-FFF2-40B4-BE49-F238E27FC236}">
                      <a16:creationId xmlns:a16="http://schemas.microsoft.com/office/drawing/2014/main" id="{BF56325D-2D42-BF4C-4001-EDCD7E5BC482}"/>
                    </a:ext>
                  </a:extLst>
                </p:cNvPr>
                <p:cNvSpPr/>
                <p:nvPr/>
              </p:nvSpPr>
              <p:spPr>
                <a:xfrm>
                  <a:off x="6487189" y="4049763"/>
                  <a:ext cx="311355" cy="120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8" h="5812" extrusionOk="0">
                      <a:moveTo>
                        <a:pt x="7939" y="1"/>
                      </a:moveTo>
                      <a:cubicBezTo>
                        <a:pt x="7877" y="1"/>
                        <a:pt x="7821" y="9"/>
                        <a:pt x="7773" y="26"/>
                      </a:cubicBezTo>
                      <a:cubicBezTo>
                        <a:pt x="7472" y="126"/>
                        <a:pt x="7039" y="827"/>
                        <a:pt x="6705" y="1027"/>
                      </a:cubicBezTo>
                      <a:cubicBezTo>
                        <a:pt x="6238" y="1327"/>
                        <a:pt x="5704" y="1527"/>
                        <a:pt x="5171" y="1727"/>
                      </a:cubicBezTo>
                      <a:cubicBezTo>
                        <a:pt x="4137" y="2161"/>
                        <a:pt x="3136" y="2661"/>
                        <a:pt x="2235" y="3262"/>
                      </a:cubicBezTo>
                      <a:cubicBezTo>
                        <a:pt x="1635" y="3695"/>
                        <a:pt x="334" y="4529"/>
                        <a:pt x="67" y="5230"/>
                      </a:cubicBezTo>
                      <a:cubicBezTo>
                        <a:pt x="0" y="5430"/>
                        <a:pt x="67" y="5730"/>
                        <a:pt x="301" y="5797"/>
                      </a:cubicBezTo>
                      <a:cubicBezTo>
                        <a:pt x="323" y="5808"/>
                        <a:pt x="345" y="5812"/>
                        <a:pt x="368" y="5812"/>
                      </a:cubicBezTo>
                      <a:cubicBezTo>
                        <a:pt x="415" y="5812"/>
                        <a:pt x="467" y="5797"/>
                        <a:pt x="534" y="5797"/>
                      </a:cubicBezTo>
                      <a:lnTo>
                        <a:pt x="13743" y="5530"/>
                      </a:lnTo>
                      <a:cubicBezTo>
                        <a:pt x="14177" y="5530"/>
                        <a:pt x="14444" y="5430"/>
                        <a:pt x="14611" y="5263"/>
                      </a:cubicBezTo>
                      <a:cubicBezTo>
                        <a:pt x="14978" y="4963"/>
                        <a:pt x="14878" y="4363"/>
                        <a:pt x="14744" y="3629"/>
                      </a:cubicBezTo>
                      <a:cubicBezTo>
                        <a:pt x="14677" y="3295"/>
                        <a:pt x="14544" y="2962"/>
                        <a:pt x="14477" y="2628"/>
                      </a:cubicBezTo>
                      <a:cubicBezTo>
                        <a:pt x="14344" y="2128"/>
                        <a:pt x="14511" y="1160"/>
                        <a:pt x="14277" y="760"/>
                      </a:cubicBezTo>
                      <a:cubicBezTo>
                        <a:pt x="14144" y="527"/>
                        <a:pt x="13944" y="460"/>
                        <a:pt x="13710" y="426"/>
                      </a:cubicBezTo>
                      <a:cubicBezTo>
                        <a:pt x="13325" y="406"/>
                        <a:pt x="12792" y="374"/>
                        <a:pt x="12284" y="374"/>
                      </a:cubicBezTo>
                      <a:cubicBezTo>
                        <a:pt x="11955" y="374"/>
                        <a:pt x="11637" y="387"/>
                        <a:pt x="11375" y="426"/>
                      </a:cubicBezTo>
                      <a:cubicBezTo>
                        <a:pt x="11075" y="456"/>
                        <a:pt x="10775" y="473"/>
                        <a:pt x="10472" y="473"/>
                      </a:cubicBezTo>
                      <a:cubicBezTo>
                        <a:pt x="10101" y="473"/>
                        <a:pt x="9726" y="448"/>
                        <a:pt x="9340" y="393"/>
                      </a:cubicBezTo>
                      <a:cubicBezTo>
                        <a:pt x="8993" y="335"/>
                        <a:pt x="8344" y="1"/>
                        <a:pt x="79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184;p42">
                  <a:extLst>
                    <a:ext uri="{FF2B5EF4-FFF2-40B4-BE49-F238E27FC236}">
                      <a16:creationId xmlns:a16="http://schemas.microsoft.com/office/drawing/2014/main" id="{EC3457FE-7E59-97D3-86F5-268376797610}"/>
                    </a:ext>
                  </a:extLst>
                </p:cNvPr>
                <p:cNvSpPr/>
                <p:nvPr/>
              </p:nvSpPr>
              <p:spPr>
                <a:xfrm>
                  <a:off x="6439336" y="2598630"/>
                  <a:ext cx="366837" cy="1407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67696" extrusionOk="0">
                      <a:moveTo>
                        <a:pt x="3867" y="1"/>
                      </a:moveTo>
                      <a:cubicBezTo>
                        <a:pt x="1779" y="1"/>
                        <a:pt x="521" y="1059"/>
                        <a:pt x="334" y="2986"/>
                      </a:cubicBezTo>
                      <a:cubicBezTo>
                        <a:pt x="1" y="6022"/>
                        <a:pt x="401" y="9224"/>
                        <a:pt x="368" y="12260"/>
                      </a:cubicBezTo>
                      <a:cubicBezTo>
                        <a:pt x="334" y="15529"/>
                        <a:pt x="634" y="18831"/>
                        <a:pt x="935" y="22100"/>
                      </a:cubicBezTo>
                      <a:cubicBezTo>
                        <a:pt x="935" y="28438"/>
                        <a:pt x="1568" y="34776"/>
                        <a:pt x="2269" y="41080"/>
                      </a:cubicBezTo>
                      <a:cubicBezTo>
                        <a:pt x="3003" y="47785"/>
                        <a:pt x="4537" y="54023"/>
                        <a:pt x="6038" y="60594"/>
                      </a:cubicBezTo>
                      <a:cubicBezTo>
                        <a:pt x="6405" y="62195"/>
                        <a:pt x="6739" y="63797"/>
                        <a:pt x="7239" y="65364"/>
                      </a:cubicBezTo>
                      <a:cubicBezTo>
                        <a:pt x="7439" y="65898"/>
                        <a:pt x="7639" y="66465"/>
                        <a:pt x="8040" y="66865"/>
                      </a:cubicBezTo>
                      <a:cubicBezTo>
                        <a:pt x="8573" y="67399"/>
                        <a:pt x="9374" y="67533"/>
                        <a:pt x="10141" y="67599"/>
                      </a:cubicBezTo>
                      <a:cubicBezTo>
                        <a:pt x="10850" y="67662"/>
                        <a:pt x="11566" y="67695"/>
                        <a:pt x="12286" y="67695"/>
                      </a:cubicBezTo>
                      <a:cubicBezTo>
                        <a:pt x="13091" y="67695"/>
                        <a:pt x="13901" y="67654"/>
                        <a:pt x="14711" y="67566"/>
                      </a:cubicBezTo>
                      <a:cubicBezTo>
                        <a:pt x="15245" y="67499"/>
                        <a:pt x="15812" y="67432"/>
                        <a:pt x="16212" y="67066"/>
                      </a:cubicBezTo>
                      <a:cubicBezTo>
                        <a:pt x="16779" y="66599"/>
                        <a:pt x="16879" y="65798"/>
                        <a:pt x="16979" y="65097"/>
                      </a:cubicBezTo>
                      <a:cubicBezTo>
                        <a:pt x="17647" y="58259"/>
                        <a:pt x="16879" y="51521"/>
                        <a:pt x="16346" y="44716"/>
                      </a:cubicBezTo>
                      <a:cubicBezTo>
                        <a:pt x="15812" y="38045"/>
                        <a:pt x="15245" y="31373"/>
                        <a:pt x="14444" y="24735"/>
                      </a:cubicBezTo>
                      <a:cubicBezTo>
                        <a:pt x="13977" y="20799"/>
                        <a:pt x="12977" y="16930"/>
                        <a:pt x="12610" y="12993"/>
                      </a:cubicBezTo>
                      <a:cubicBezTo>
                        <a:pt x="12243" y="9157"/>
                        <a:pt x="12109" y="5388"/>
                        <a:pt x="9174" y="2353"/>
                      </a:cubicBezTo>
                      <a:cubicBezTo>
                        <a:pt x="7873" y="1018"/>
                        <a:pt x="6172" y="151"/>
                        <a:pt x="4337" y="18"/>
                      </a:cubicBezTo>
                      <a:cubicBezTo>
                        <a:pt x="4176" y="6"/>
                        <a:pt x="4019" y="1"/>
                        <a:pt x="38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185;p42">
                  <a:extLst>
                    <a:ext uri="{FF2B5EF4-FFF2-40B4-BE49-F238E27FC236}">
                      <a16:creationId xmlns:a16="http://schemas.microsoft.com/office/drawing/2014/main" id="{0E25BD35-CA54-76E3-0658-E0A2F8252CA4}"/>
                    </a:ext>
                  </a:extLst>
                </p:cNvPr>
                <p:cNvSpPr/>
                <p:nvPr/>
              </p:nvSpPr>
              <p:spPr>
                <a:xfrm>
                  <a:off x="6140474" y="3861678"/>
                  <a:ext cx="162288" cy="24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11877" extrusionOk="0">
                      <a:moveTo>
                        <a:pt x="7806" y="1"/>
                      </a:moveTo>
                      <a:lnTo>
                        <a:pt x="234" y="1002"/>
                      </a:lnTo>
                      <a:cubicBezTo>
                        <a:pt x="201" y="2036"/>
                        <a:pt x="1" y="11876"/>
                        <a:pt x="1" y="11876"/>
                      </a:cubicBezTo>
                      <a:lnTo>
                        <a:pt x="6138" y="11476"/>
                      </a:lnTo>
                      <a:lnTo>
                        <a:pt x="7806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186;p42">
                  <a:extLst>
                    <a:ext uri="{FF2B5EF4-FFF2-40B4-BE49-F238E27FC236}">
                      <a16:creationId xmlns:a16="http://schemas.microsoft.com/office/drawing/2014/main" id="{74515363-31AC-7825-B4DE-DAF3E7D6FFA6}"/>
                    </a:ext>
                  </a:extLst>
                </p:cNvPr>
                <p:cNvSpPr/>
                <p:nvPr/>
              </p:nvSpPr>
              <p:spPr>
                <a:xfrm>
                  <a:off x="6420628" y="2047719"/>
                  <a:ext cx="113728" cy="14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6873" extrusionOk="0">
                      <a:moveTo>
                        <a:pt x="0" y="1"/>
                      </a:moveTo>
                      <a:lnTo>
                        <a:pt x="0" y="6872"/>
                      </a:lnTo>
                      <a:lnTo>
                        <a:pt x="5471" y="6872"/>
                      </a:lnTo>
                      <a:lnTo>
                        <a:pt x="5471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187;p42">
                  <a:extLst>
                    <a:ext uri="{FF2B5EF4-FFF2-40B4-BE49-F238E27FC236}">
                      <a16:creationId xmlns:a16="http://schemas.microsoft.com/office/drawing/2014/main" id="{C06E7434-C101-CBA4-4758-8917AFA10A3C}"/>
                    </a:ext>
                  </a:extLst>
                </p:cNvPr>
                <p:cNvSpPr/>
                <p:nvPr/>
              </p:nvSpPr>
              <p:spPr>
                <a:xfrm>
                  <a:off x="6078756" y="2536267"/>
                  <a:ext cx="532576" cy="1461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0" h="70285" extrusionOk="0">
                      <a:moveTo>
                        <a:pt x="18183" y="1"/>
                      </a:moveTo>
                      <a:cubicBezTo>
                        <a:pt x="15078" y="1"/>
                        <a:pt x="12495" y="3553"/>
                        <a:pt x="11442" y="6253"/>
                      </a:cubicBezTo>
                      <a:cubicBezTo>
                        <a:pt x="4304" y="24566"/>
                        <a:pt x="1" y="46382"/>
                        <a:pt x="568" y="66029"/>
                      </a:cubicBezTo>
                      <a:cubicBezTo>
                        <a:pt x="601" y="66696"/>
                        <a:pt x="635" y="67397"/>
                        <a:pt x="1002" y="67931"/>
                      </a:cubicBezTo>
                      <a:cubicBezTo>
                        <a:pt x="1502" y="68665"/>
                        <a:pt x="2436" y="68898"/>
                        <a:pt x="3303" y="69098"/>
                      </a:cubicBezTo>
                      <a:cubicBezTo>
                        <a:pt x="4704" y="69398"/>
                        <a:pt x="6105" y="69732"/>
                        <a:pt x="7540" y="70066"/>
                      </a:cubicBezTo>
                      <a:cubicBezTo>
                        <a:pt x="8015" y="70175"/>
                        <a:pt x="8520" y="70285"/>
                        <a:pt x="9011" y="70285"/>
                      </a:cubicBezTo>
                      <a:cubicBezTo>
                        <a:pt x="9417" y="70285"/>
                        <a:pt x="9813" y="70210"/>
                        <a:pt x="10175" y="69999"/>
                      </a:cubicBezTo>
                      <a:cubicBezTo>
                        <a:pt x="10909" y="69599"/>
                        <a:pt x="11242" y="68731"/>
                        <a:pt x="11509" y="67931"/>
                      </a:cubicBezTo>
                      <a:cubicBezTo>
                        <a:pt x="13978" y="60759"/>
                        <a:pt x="14745" y="53053"/>
                        <a:pt x="15979" y="45615"/>
                      </a:cubicBezTo>
                      <a:cubicBezTo>
                        <a:pt x="17046" y="39143"/>
                        <a:pt x="18247" y="32672"/>
                        <a:pt x="19782" y="26267"/>
                      </a:cubicBezTo>
                      <a:cubicBezTo>
                        <a:pt x="20249" y="24266"/>
                        <a:pt x="20782" y="22265"/>
                        <a:pt x="21350" y="20297"/>
                      </a:cubicBezTo>
                      <a:cubicBezTo>
                        <a:pt x="21350" y="20230"/>
                        <a:pt x="22417" y="16494"/>
                        <a:pt x="22751" y="14326"/>
                      </a:cubicBezTo>
                      <a:cubicBezTo>
                        <a:pt x="22751" y="13925"/>
                        <a:pt x="22717" y="13492"/>
                        <a:pt x="23017" y="13225"/>
                      </a:cubicBezTo>
                      <a:cubicBezTo>
                        <a:pt x="23084" y="13191"/>
                        <a:pt x="23151" y="13158"/>
                        <a:pt x="23218" y="13125"/>
                      </a:cubicBezTo>
                      <a:cubicBezTo>
                        <a:pt x="23484" y="12524"/>
                        <a:pt x="23785" y="11991"/>
                        <a:pt x="24085" y="11424"/>
                      </a:cubicBezTo>
                      <a:cubicBezTo>
                        <a:pt x="25619" y="8488"/>
                        <a:pt x="23284" y="2317"/>
                        <a:pt x="20449" y="649"/>
                      </a:cubicBezTo>
                      <a:cubicBezTo>
                        <a:pt x="19673" y="198"/>
                        <a:pt x="18913" y="1"/>
                        <a:pt x="181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188;p42">
                  <a:extLst>
                    <a:ext uri="{FF2B5EF4-FFF2-40B4-BE49-F238E27FC236}">
                      <a16:creationId xmlns:a16="http://schemas.microsoft.com/office/drawing/2014/main" id="{2B8F4C75-DFD7-976F-ABD8-78A90913E78F}"/>
                    </a:ext>
                  </a:extLst>
                </p:cNvPr>
                <p:cNvSpPr/>
                <p:nvPr/>
              </p:nvSpPr>
              <p:spPr>
                <a:xfrm>
                  <a:off x="6224373" y="2143965"/>
                  <a:ext cx="504138" cy="78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52" h="37832" extrusionOk="0">
                      <a:moveTo>
                        <a:pt x="13377" y="1"/>
                      </a:moveTo>
                      <a:cubicBezTo>
                        <a:pt x="13277" y="1"/>
                        <a:pt x="13177" y="3"/>
                        <a:pt x="13077" y="7"/>
                      </a:cubicBezTo>
                      <a:cubicBezTo>
                        <a:pt x="12601" y="27"/>
                        <a:pt x="12129" y="32"/>
                        <a:pt x="11657" y="32"/>
                      </a:cubicBezTo>
                      <a:cubicBezTo>
                        <a:pt x="11157" y="32"/>
                        <a:pt x="10659" y="26"/>
                        <a:pt x="10159" y="26"/>
                      </a:cubicBezTo>
                      <a:cubicBezTo>
                        <a:pt x="9544" y="26"/>
                        <a:pt x="8928" y="35"/>
                        <a:pt x="8307" y="74"/>
                      </a:cubicBezTo>
                      <a:cubicBezTo>
                        <a:pt x="5772" y="241"/>
                        <a:pt x="4904" y="1842"/>
                        <a:pt x="3870" y="4010"/>
                      </a:cubicBezTo>
                      <a:cubicBezTo>
                        <a:pt x="3437" y="4944"/>
                        <a:pt x="3103" y="5911"/>
                        <a:pt x="2903" y="6912"/>
                      </a:cubicBezTo>
                      <a:cubicBezTo>
                        <a:pt x="2336" y="9747"/>
                        <a:pt x="2536" y="12683"/>
                        <a:pt x="2536" y="15585"/>
                      </a:cubicBezTo>
                      <a:cubicBezTo>
                        <a:pt x="2536" y="19888"/>
                        <a:pt x="1002" y="33398"/>
                        <a:pt x="1" y="37601"/>
                      </a:cubicBezTo>
                      <a:cubicBezTo>
                        <a:pt x="1751" y="37770"/>
                        <a:pt x="3583" y="37831"/>
                        <a:pt x="5459" y="37831"/>
                      </a:cubicBezTo>
                      <a:cubicBezTo>
                        <a:pt x="10244" y="37831"/>
                        <a:pt x="15316" y="37435"/>
                        <a:pt x="20046" y="37435"/>
                      </a:cubicBezTo>
                      <a:cubicBezTo>
                        <a:pt x="21486" y="37435"/>
                        <a:pt x="22893" y="37472"/>
                        <a:pt x="24252" y="37567"/>
                      </a:cubicBezTo>
                      <a:cubicBezTo>
                        <a:pt x="24085" y="35866"/>
                        <a:pt x="23484" y="25225"/>
                        <a:pt x="23318" y="23524"/>
                      </a:cubicBezTo>
                      <a:cubicBezTo>
                        <a:pt x="23017" y="20055"/>
                        <a:pt x="22751" y="16586"/>
                        <a:pt x="22550" y="13117"/>
                      </a:cubicBezTo>
                      <a:cubicBezTo>
                        <a:pt x="22484" y="11816"/>
                        <a:pt x="22550" y="10448"/>
                        <a:pt x="22350" y="9180"/>
                      </a:cubicBezTo>
                      <a:cubicBezTo>
                        <a:pt x="22217" y="8213"/>
                        <a:pt x="21716" y="7312"/>
                        <a:pt x="21183" y="6478"/>
                      </a:cubicBezTo>
                      <a:cubicBezTo>
                        <a:pt x="20616" y="5511"/>
                        <a:pt x="20082" y="4544"/>
                        <a:pt x="19582" y="3576"/>
                      </a:cubicBezTo>
                      <a:cubicBezTo>
                        <a:pt x="19315" y="3076"/>
                        <a:pt x="19081" y="2576"/>
                        <a:pt x="18848" y="2042"/>
                      </a:cubicBezTo>
                      <a:cubicBezTo>
                        <a:pt x="18548" y="1408"/>
                        <a:pt x="18481" y="975"/>
                        <a:pt x="17714" y="774"/>
                      </a:cubicBezTo>
                      <a:cubicBezTo>
                        <a:pt x="16310" y="431"/>
                        <a:pt x="14819" y="1"/>
                        <a:pt x="1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189;p42">
                  <a:extLst>
                    <a:ext uri="{FF2B5EF4-FFF2-40B4-BE49-F238E27FC236}">
                      <a16:creationId xmlns:a16="http://schemas.microsoft.com/office/drawing/2014/main" id="{F0C7B85A-4B79-EB9C-A3C7-27770E32B87B}"/>
                    </a:ext>
                  </a:extLst>
                </p:cNvPr>
                <p:cNvSpPr/>
                <p:nvPr/>
              </p:nvSpPr>
              <p:spPr>
                <a:xfrm>
                  <a:off x="5844398" y="2107359"/>
                  <a:ext cx="210806" cy="3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5387" extrusionOk="0">
                      <a:moveTo>
                        <a:pt x="2035" y="0"/>
                      </a:moveTo>
                      <a:cubicBezTo>
                        <a:pt x="1802" y="0"/>
                        <a:pt x="1635" y="267"/>
                        <a:pt x="1601" y="501"/>
                      </a:cubicBezTo>
                      <a:cubicBezTo>
                        <a:pt x="1601" y="701"/>
                        <a:pt x="1701" y="934"/>
                        <a:pt x="1802" y="1134"/>
                      </a:cubicBezTo>
                      <a:lnTo>
                        <a:pt x="2669" y="2936"/>
                      </a:lnTo>
                      <a:cubicBezTo>
                        <a:pt x="2702" y="3002"/>
                        <a:pt x="2736" y="3069"/>
                        <a:pt x="2702" y="3136"/>
                      </a:cubicBezTo>
                      <a:cubicBezTo>
                        <a:pt x="2669" y="3203"/>
                        <a:pt x="2635" y="3236"/>
                        <a:pt x="2569" y="3269"/>
                      </a:cubicBezTo>
                      <a:cubicBezTo>
                        <a:pt x="2202" y="3503"/>
                        <a:pt x="1802" y="3636"/>
                        <a:pt x="1468" y="3870"/>
                      </a:cubicBezTo>
                      <a:cubicBezTo>
                        <a:pt x="1101" y="4137"/>
                        <a:pt x="834" y="4670"/>
                        <a:pt x="601" y="5071"/>
                      </a:cubicBezTo>
                      <a:cubicBezTo>
                        <a:pt x="0" y="6171"/>
                        <a:pt x="734" y="7039"/>
                        <a:pt x="1368" y="7839"/>
                      </a:cubicBezTo>
                      <a:cubicBezTo>
                        <a:pt x="2135" y="8773"/>
                        <a:pt x="2736" y="9841"/>
                        <a:pt x="3303" y="10941"/>
                      </a:cubicBezTo>
                      <a:cubicBezTo>
                        <a:pt x="3770" y="11775"/>
                        <a:pt x="4203" y="12643"/>
                        <a:pt x="4637" y="13410"/>
                      </a:cubicBezTo>
                      <a:cubicBezTo>
                        <a:pt x="5137" y="14277"/>
                        <a:pt x="5771" y="15244"/>
                        <a:pt x="6772" y="15378"/>
                      </a:cubicBezTo>
                      <a:cubicBezTo>
                        <a:pt x="6840" y="15384"/>
                        <a:pt x="6908" y="15386"/>
                        <a:pt x="6975" y="15386"/>
                      </a:cubicBezTo>
                      <a:cubicBezTo>
                        <a:pt x="7298" y="15386"/>
                        <a:pt x="7602" y="15322"/>
                        <a:pt x="7906" y="15211"/>
                      </a:cubicBezTo>
                      <a:cubicBezTo>
                        <a:pt x="8740" y="15011"/>
                        <a:pt x="9674" y="14577"/>
                        <a:pt x="9907" y="13777"/>
                      </a:cubicBezTo>
                      <a:cubicBezTo>
                        <a:pt x="10141" y="13110"/>
                        <a:pt x="9841" y="12409"/>
                        <a:pt x="9540" y="11775"/>
                      </a:cubicBezTo>
                      <a:cubicBezTo>
                        <a:pt x="7639" y="7739"/>
                        <a:pt x="4737" y="4403"/>
                        <a:pt x="2602" y="501"/>
                      </a:cubicBezTo>
                      <a:cubicBezTo>
                        <a:pt x="2469" y="267"/>
                        <a:pt x="2302" y="0"/>
                        <a:pt x="2035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190;p42">
                  <a:extLst>
                    <a:ext uri="{FF2B5EF4-FFF2-40B4-BE49-F238E27FC236}">
                      <a16:creationId xmlns:a16="http://schemas.microsoft.com/office/drawing/2014/main" id="{95054D01-550C-F788-2A3D-C3DC955FC898}"/>
                    </a:ext>
                  </a:extLst>
                </p:cNvPr>
                <p:cNvSpPr/>
                <p:nvPr/>
              </p:nvSpPr>
              <p:spPr>
                <a:xfrm>
                  <a:off x="5926218" y="2220775"/>
                  <a:ext cx="472916" cy="407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0" h="19619" extrusionOk="0">
                      <a:moveTo>
                        <a:pt x="18846" y="1"/>
                      </a:moveTo>
                      <a:cubicBezTo>
                        <a:pt x="18769" y="1"/>
                        <a:pt x="18692" y="5"/>
                        <a:pt x="18614" y="15"/>
                      </a:cubicBezTo>
                      <a:cubicBezTo>
                        <a:pt x="18047" y="82"/>
                        <a:pt x="17546" y="415"/>
                        <a:pt x="17079" y="749"/>
                      </a:cubicBezTo>
                      <a:cubicBezTo>
                        <a:pt x="13677" y="3217"/>
                        <a:pt x="10641" y="6253"/>
                        <a:pt x="8540" y="9889"/>
                      </a:cubicBezTo>
                      <a:cubicBezTo>
                        <a:pt x="8607" y="9755"/>
                        <a:pt x="7639" y="8454"/>
                        <a:pt x="7506" y="8287"/>
                      </a:cubicBezTo>
                      <a:cubicBezTo>
                        <a:pt x="7139" y="7754"/>
                        <a:pt x="6805" y="7187"/>
                        <a:pt x="6438" y="6653"/>
                      </a:cubicBezTo>
                      <a:cubicBezTo>
                        <a:pt x="5805" y="5719"/>
                        <a:pt x="5237" y="4752"/>
                        <a:pt x="4604" y="3784"/>
                      </a:cubicBezTo>
                      <a:cubicBezTo>
                        <a:pt x="3103" y="5052"/>
                        <a:pt x="1568" y="6286"/>
                        <a:pt x="0" y="7487"/>
                      </a:cubicBezTo>
                      <a:cubicBezTo>
                        <a:pt x="901" y="9388"/>
                        <a:pt x="1868" y="11290"/>
                        <a:pt x="2902" y="13124"/>
                      </a:cubicBezTo>
                      <a:cubicBezTo>
                        <a:pt x="3536" y="14158"/>
                        <a:pt x="4070" y="15192"/>
                        <a:pt x="4937" y="16026"/>
                      </a:cubicBezTo>
                      <a:cubicBezTo>
                        <a:pt x="5871" y="16894"/>
                        <a:pt x="6772" y="17761"/>
                        <a:pt x="7739" y="18595"/>
                      </a:cubicBezTo>
                      <a:cubicBezTo>
                        <a:pt x="8240" y="19028"/>
                        <a:pt x="8807" y="19495"/>
                        <a:pt x="9474" y="19596"/>
                      </a:cubicBezTo>
                      <a:cubicBezTo>
                        <a:pt x="9580" y="19611"/>
                        <a:pt x="9685" y="19619"/>
                        <a:pt x="9790" y="19619"/>
                      </a:cubicBezTo>
                      <a:cubicBezTo>
                        <a:pt x="10577" y="19619"/>
                        <a:pt x="11332" y="19203"/>
                        <a:pt x="12009" y="18762"/>
                      </a:cubicBezTo>
                      <a:cubicBezTo>
                        <a:pt x="14444" y="17227"/>
                        <a:pt x="16679" y="15326"/>
                        <a:pt x="18614" y="13191"/>
                      </a:cubicBezTo>
                      <a:cubicBezTo>
                        <a:pt x="21149" y="10389"/>
                        <a:pt x="22750" y="6019"/>
                        <a:pt x="21482" y="2450"/>
                      </a:cubicBezTo>
                      <a:cubicBezTo>
                        <a:pt x="21074" y="1255"/>
                        <a:pt x="20102" y="1"/>
                        <a:pt x="188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191;p42">
                  <a:extLst>
                    <a:ext uri="{FF2B5EF4-FFF2-40B4-BE49-F238E27FC236}">
                      <a16:creationId xmlns:a16="http://schemas.microsoft.com/office/drawing/2014/main" id="{4CBDEEDE-259B-09A8-5CAE-BFCC9FA6F173}"/>
                    </a:ext>
                  </a:extLst>
                </p:cNvPr>
                <p:cNvSpPr/>
                <p:nvPr/>
              </p:nvSpPr>
              <p:spPr>
                <a:xfrm>
                  <a:off x="6148103" y="2147707"/>
                  <a:ext cx="357815" cy="384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3" h="18513" extrusionOk="0">
                      <a:moveTo>
                        <a:pt x="11615" y="0"/>
                      </a:moveTo>
                      <a:cubicBezTo>
                        <a:pt x="10286" y="0"/>
                        <a:pt x="8922" y="502"/>
                        <a:pt x="7906" y="1395"/>
                      </a:cubicBezTo>
                      <a:cubicBezTo>
                        <a:pt x="5038" y="3930"/>
                        <a:pt x="2202" y="6599"/>
                        <a:pt x="301" y="9934"/>
                      </a:cubicBezTo>
                      <a:cubicBezTo>
                        <a:pt x="167" y="10201"/>
                        <a:pt x="34" y="10435"/>
                        <a:pt x="34" y="10702"/>
                      </a:cubicBezTo>
                      <a:cubicBezTo>
                        <a:pt x="1" y="11035"/>
                        <a:pt x="167" y="11302"/>
                        <a:pt x="301" y="11569"/>
                      </a:cubicBezTo>
                      <a:cubicBezTo>
                        <a:pt x="935" y="12636"/>
                        <a:pt x="1635" y="13704"/>
                        <a:pt x="2669" y="14404"/>
                      </a:cubicBezTo>
                      <a:cubicBezTo>
                        <a:pt x="3403" y="14938"/>
                        <a:pt x="4304" y="15238"/>
                        <a:pt x="5104" y="15672"/>
                      </a:cubicBezTo>
                      <a:cubicBezTo>
                        <a:pt x="5905" y="16105"/>
                        <a:pt x="6672" y="16773"/>
                        <a:pt x="6872" y="17673"/>
                      </a:cubicBezTo>
                      <a:cubicBezTo>
                        <a:pt x="6939" y="17873"/>
                        <a:pt x="6939" y="18074"/>
                        <a:pt x="7072" y="18240"/>
                      </a:cubicBezTo>
                      <a:cubicBezTo>
                        <a:pt x="7124" y="18327"/>
                        <a:pt x="7212" y="18404"/>
                        <a:pt x="7308" y="18445"/>
                      </a:cubicBezTo>
                      <a:lnTo>
                        <a:pt x="7308" y="18445"/>
                      </a:lnTo>
                      <a:cubicBezTo>
                        <a:pt x="9520" y="16431"/>
                        <a:pt x="11726" y="14412"/>
                        <a:pt x="13410" y="11969"/>
                      </a:cubicBezTo>
                      <a:cubicBezTo>
                        <a:pt x="15278" y="9301"/>
                        <a:pt x="17213" y="5364"/>
                        <a:pt x="15512" y="2229"/>
                      </a:cubicBezTo>
                      <a:cubicBezTo>
                        <a:pt x="14667" y="684"/>
                        <a:pt x="13165" y="0"/>
                        <a:pt x="11615" y="0"/>
                      </a:cubicBezTo>
                      <a:close/>
                      <a:moveTo>
                        <a:pt x="7873" y="18174"/>
                      </a:moveTo>
                      <a:lnTo>
                        <a:pt x="7573" y="18441"/>
                      </a:lnTo>
                      <a:cubicBezTo>
                        <a:pt x="7533" y="18464"/>
                        <a:pt x="7489" y="18475"/>
                        <a:pt x="7445" y="18475"/>
                      </a:cubicBezTo>
                      <a:cubicBezTo>
                        <a:pt x="7399" y="18475"/>
                        <a:pt x="7352" y="18464"/>
                        <a:pt x="7308" y="18445"/>
                      </a:cubicBezTo>
                      <a:lnTo>
                        <a:pt x="7308" y="18445"/>
                      </a:lnTo>
                      <a:cubicBezTo>
                        <a:pt x="7285" y="18466"/>
                        <a:pt x="7262" y="18486"/>
                        <a:pt x="7239" y="18507"/>
                      </a:cubicBezTo>
                      <a:cubicBezTo>
                        <a:pt x="7266" y="18511"/>
                        <a:pt x="7294" y="18512"/>
                        <a:pt x="7321" y="18512"/>
                      </a:cubicBezTo>
                      <a:cubicBezTo>
                        <a:pt x="7559" y="18512"/>
                        <a:pt x="7783" y="18383"/>
                        <a:pt x="7873" y="18174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92;p42">
                  <a:extLst>
                    <a:ext uri="{FF2B5EF4-FFF2-40B4-BE49-F238E27FC236}">
                      <a16:creationId xmlns:a16="http://schemas.microsoft.com/office/drawing/2014/main" id="{96B050FE-1F4D-9898-F3E2-770228BED095}"/>
                    </a:ext>
                  </a:extLst>
                </p:cNvPr>
                <p:cNvSpPr/>
                <p:nvPr/>
              </p:nvSpPr>
              <p:spPr>
                <a:xfrm>
                  <a:off x="6389405" y="1940934"/>
                  <a:ext cx="133851" cy="17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8381" extrusionOk="0">
                      <a:moveTo>
                        <a:pt x="2236" y="1"/>
                      </a:moveTo>
                      <a:cubicBezTo>
                        <a:pt x="1836" y="1"/>
                        <a:pt x="1402" y="67"/>
                        <a:pt x="1168" y="367"/>
                      </a:cubicBezTo>
                      <a:cubicBezTo>
                        <a:pt x="1068" y="501"/>
                        <a:pt x="1035" y="634"/>
                        <a:pt x="1002" y="801"/>
                      </a:cubicBezTo>
                      <a:cubicBezTo>
                        <a:pt x="768" y="1535"/>
                        <a:pt x="568" y="2302"/>
                        <a:pt x="401" y="3069"/>
                      </a:cubicBezTo>
                      <a:cubicBezTo>
                        <a:pt x="134" y="4237"/>
                        <a:pt x="1" y="5438"/>
                        <a:pt x="168" y="6605"/>
                      </a:cubicBezTo>
                      <a:cubicBezTo>
                        <a:pt x="268" y="7339"/>
                        <a:pt x="868" y="7806"/>
                        <a:pt x="1502" y="8106"/>
                      </a:cubicBezTo>
                      <a:cubicBezTo>
                        <a:pt x="1926" y="8288"/>
                        <a:pt x="2384" y="8380"/>
                        <a:pt x="2842" y="8380"/>
                      </a:cubicBezTo>
                      <a:cubicBezTo>
                        <a:pt x="3394" y="8380"/>
                        <a:pt x="3945" y="8246"/>
                        <a:pt x="4437" y="7973"/>
                      </a:cubicBezTo>
                      <a:cubicBezTo>
                        <a:pt x="5105" y="7606"/>
                        <a:pt x="5538" y="7006"/>
                        <a:pt x="5672" y="6238"/>
                      </a:cubicBezTo>
                      <a:cubicBezTo>
                        <a:pt x="5772" y="5738"/>
                        <a:pt x="5805" y="5238"/>
                        <a:pt x="5905" y="4771"/>
                      </a:cubicBezTo>
                      <a:cubicBezTo>
                        <a:pt x="6039" y="4037"/>
                        <a:pt x="6439" y="3336"/>
                        <a:pt x="6372" y="2569"/>
                      </a:cubicBezTo>
                      <a:cubicBezTo>
                        <a:pt x="6339" y="1668"/>
                        <a:pt x="5672" y="901"/>
                        <a:pt x="4871" y="501"/>
                      </a:cubicBezTo>
                      <a:cubicBezTo>
                        <a:pt x="4071" y="67"/>
                        <a:pt x="3137" y="1"/>
                        <a:pt x="2236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193;p42">
                  <a:extLst>
                    <a:ext uri="{FF2B5EF4-FFF2-40B4-BE49-F238E27FC236}">
                      <a16:creationId xmlns:a16="http://schemas.microsoft.com/office/drawing/2014/main" id="{5C9F5F5B-2367-B908-326E-5243755B4948}"/>
                    </a:ext>
                  </a:extLst>
                </p:cNvPr>
                <p:cNvSpPr/>
                <p:nvPr/>
              </p:nvSpPr>
              <p:spPr>
                <a:xfrm>
                  <a:off x="6386640" y="1915698"/>
                  <a:ext cx="187940" cy="18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1" h="9040" extrusionOk="0">
                      <a:moveTo>
                        <a:pt x="4517" y="1"/>
                      </a:moveTo>
                      <a:cubicBezTo>
                        <a:pt x="4123" y="1"/>
                        <a:pt x="3730" y="33"/>
                        <a:pt x="3336" y="80"/>
                      </a:cubicBezTo>
                      <a:cubicBezTo>
                        <a:pt x="2402" y="214"/>
                        <a:pt x="1435" y="414"/>
                        <a:pt x="834" y="1081"/>
                      </a:cubicBezTo>
                      <a:cubicBezTo>
                        <a:pt x="468" y="1481"/>
                        <a:pt x="1" y="2415"/>
                        <a:pt x="668" y="2682"/>
                      </a:cubicBezTo>
                      <a:cubicBezTo>
                        <a:pt x="1071" y="2872"/>
                        <a:pt x="1525" y="3045"/>
                        <a:pt x="1970" y="3045"/>
                      </a:cubicBezTo>
                      <a:cubicBezTo>
                        <a:pt x="2150" y="3045"/>
                        <a:pt x="2329" y="3017"/>
                        <a:pt x="2502" y="2949"/>
                      </a:cubicBezTo>
                      <a:cubicBezTo>
                        <a:pt x="2664" y="2889"/>
                        <a:pt x="2983" y="2719"/>
                        <a:pt x="3181" y="2719"/>
                      </a:cubicBezTo>
                      <a:cubicBezTo>
                        <a:pt x="3311" y="2719"/>
                        <a:pt x="3389" y="2791"/>
                        <a:pt x="3336" y="3016"/>
                      </a:cubicBezTo>
                      <a:cubicBezTo>
                        <a:pt x="3236" y="3449"/>
                        <a:pt x="2669" y="3783"/>
                        <a:pt x="2836" y="4283"/>
                      </a:cubicBezTo>
                      <a:cubicBezTo>
                        <a:pt x="2903" y="4617"/>
                        <a:pt x="3270" y="4784"/>
                        <a:pt x="3503" y="5017"/>
                      </a:cubicBezTo>
                      <a:cubicBezTo>
                        <a:pt x="3803" y="5284"/>
                        <a:pt x="3937" y="5718"/>
                        <a:pt x="3903" y="6118"/>
                      </a:cubicBezTo>
                      <a:cubicBezTo>
                        <a:pt x="3903" y="6151"/>
                        <a:pt x="3870" y="6185"/>
                        <a:pt x="3870" y="6218"/>
                      </a:cubicBezTo>
                      <a:cubicBezTo>
                        <a:pt x="3837" y="6418"/>
                        <a:pt x="3803" y="6585"/>
                        <a:pt x="3870" y="6785"/>
                      </a:cubicBezTo>
                      <a:cubicBezTo>
                        <a:pt x="3970" y="7085"/>
                        <a:pt x="4337" y="7185"/>
                        <a:pt x="4604" y="7386"/>
                      </a:cubicBezTo>
                      <a:cubicBezTo>
                        <a:pt x="4971" y="7686"/>
                        <a:pt x="5171" y="8086"/>
                        <a:pt x="5538" y="8386"/>
                      </a:cubicBezTo>
                      <a:cubicBezTo>
                        <a:pt x="5896" y="8660"/>
                        <a:pt x="6493" y="9040"/>
                        <a:pt x="6993" y="9040"/>
                      </a:cubicBezTo>
                      <a:cubicBezTo>
                        <a:pt x="7286" y="9040"/>
                        <a:pt x="7546" y="8910"/>
                        <a:pt x="7706" y="8553"/>
                      </a:cubicBezTo>
                      <a:cubicBezTo>
                        <a:pt x="7806" y="8286"/>
                        <a:pt x="7839" y="8019"/>
                        <a:pt x="7873" y="7719"/>
                      </a:cubicBezTo>
                      <a:cubicBezTo>
                        <a:pt x="8040" y="6819"/>
                        <a:pt x="8540" y="6051"/>
                        <a:pt x="8773" y="5184"/>
                      </a:cubicBezTo>
                      <a:cubicBezTo>
                        <a:pt x="9040" y="4150"/>
                        <a:pt x="8907" y="2982"/>
                        <a:pt x="8340" y="2048"/>
                      </a:cubicBezTo>
                      <a:cubicBezTo>
                        <a:pt x="7806" y="1114"/>
                        <a:pt x="6872" y="414"/>
                        <a:pt x="5838" y="147"/>
                      </a:cubicBezTo>
                      <a:cubicBezTo>
                        <a:pt x="5398" y="41"/>
                        <a:pt x="4957" y="1"/>
                        <a:pt x="4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194;p42">
                  <a:extLst>
                    <a:ext uri="{FF2B5EF4-FFF2-40B4-BE49-F238E27FC236}">
                      <a16:creationId xmlns:a16="http://schemas.microsoft.com/office/drawing/2014/main" id="{DAE553C8-796E-EF98-BF10-2AC55548332D}"/>
                    </a:ext>
                  </a:extLst>
                </p:cNvPr>
                <p:cNvSpPr/>
                <p:nvPr/>
              </p:nvSpPr>
              <p:spPr>
                <a:xfrm>
                  <a:off x="6437258" y="2013046"/>
                  <a:ext cx="61739" cy="4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069" extrusionOk="0">
                      <a:moveTo>
                        <a:pt x="1502" y="1"/>
                      </a:moveTo>
                      <a:cubicBezTo>
                        <a:pt x="1" y="1"/>
                        <a:pt x="1" y="2069"/>
                        <a:pt x="1502" y="2069"/>
                      </a:cubicBezTo>
                      <a:cubicBezTo>
                        <a:pt x="2969" y="2069"/>
                        <a:pt x="2969" y="1"/>
                        <a:pt x="1502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195;p42">
                  <a:extLst>
                    <a:ext uri="{FF2B5EF4-FFF2-40B4-BE49-F238E27FC236}">
                      <a16:creationId xmlns:a16="http://schemas.microsoft.com/office/drawing/2014/main" id="{A689ACA3-B737-20ED-2F38-3EDC699A44EB}"/>
                    </a:ext>
                  </a:extLst>
                </p:cNvPr>
                <p:cNvSpPr/>
                <p:nvPr/>
              </p:nvSpPr>
              <p:spPr>
                <a:xfrm>
                  <a:off x="5969892" y="4059305"/>
                  <a:ext cx="314141" cy="11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2" h="5338" extrusionOk="0">
                      <a:moveTo>
                        <a:pt x="8540" y="1"/>
                      </a:moveTo>
                      <a:cubicBezTo>
                        <a:pt x="7806" y="1"/>
                        <a:pt x="7306" y="1168"/>
                        <a:pt x="6506" y="1469"/>
                      </a:cubicBezTo>
                      <a:cubicBezTo>
                        <a:pt x="5238" y="1969"/>
                        <a:pt x="3904" y="2236"/>
                        <a:pt x="2669" y="2803"/>
                      </a:cubicBezTo>
                      <a:cubicBezTo>
                        <a:pt x="1635" y="3270"/>
                        <a:pt x="368" y="4170"/>
                        <a:pt x="1" y="5338"/>
                      </a:cubicBezTo>
                      <a:lnTo>
                        <a:pt x="14044" y="5338"/>
                      </a:lnTo>
                      <a:cubicBezTo>
                        <a:pt x="14645" y="5338"/>
                        <a:pt x="15112" y="4771"/>
                        <a:pt x="15012" y="4170"/>
                      </a:cubicBezTo>
                      <a:cubicBezTo>
                        <a:pt x="14845" y="3370"/>
                        <a:pt x="14745" y="2536"/>
                        <a:pt x="14845" y="1702"/>
                      </a:cubicBezTo>
                      <a:cubicBezTo>
                        <a:pt x="14845" y="1502"/>
                        <a:pt x="14878" y="1302"/>
                        <a:pt x="14845" y="1102"/>
                      </a:cubicBezTo>
                      <a:cubicBezTo>
                        <a:pt x="14811" y="935"/>
                        <a:pt x="14678" y="735"/>
                        <a:pt x="14478" y="668"/>
                      </a:cubicBezTo>
                      <a:cubicBezTo>
                        <a:pt x="14411" y="635"/>
                        <a:pt x="14344" y="626"/>
                        <a:pt x="14278" y="626"/>
                      </a:cubicBezTo>
                      <a:cubicBezTo>
                        <a:pt x="14211" y="626"/>
                        <a:pt x="14144" y="635"/>
                        <a:pt x="14078" y="635"/>
                      </a:cubicBezTo>
                      <a:cubicBezTo>
                        <a:pt x="13901" y="655"/>
                        <a:pt x="13727" y="663"/>
                        <a:pt x="13556" y="663"/>
                      </a:cubicBezTo>
                      <a:cubicBezTo>
                        <a:pt x="12949" y="663"/>
                        <a:pt x="12367" y="564"/>
                        <a:pt x="11772" y="564"/>
                      </a:cubicBezTo>
                      <a:cubicBezTo>
                        <a:pt x="11706" y="564"/>
                        <a:pt x="11641" y="565"/>
                        <a:pt x="11576" y="568"/>
                      </a:cubicBezTo>
                      <a:cubicBezTo>
                        <a:pt x="11109" y="568"/>
                        <a:pt x="10642" y="568"/>
                        <a:pt x="10175" y="501"/>
                      </a:cubicBezTo>
                      <a:cubicBezTo>
                        <a:pt x="9641" y="401"/>
                        <a:pt x="9041" y="34"/>
                        <a:pt x="85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196;p42">
                  <a:extLst>
                    <a:ext uri="{FF2B5EF4-FFF2-40B4-BE49-F238E27FC236}">
                      <a16:creationId xmlns:a16="http://schemas.microsoft.com/office/drawing/2014/main" id="{D22B4328-0A8F-CAA4-0E5F-437FF6F7AFCD}"/>
                    </a:ext>
                  </a:extLst>
                </p:cNvPr>
                <p:cNvSpPr/>
                <p:nvPr/>
              </p:nvSpPr>
              <p:spPr>
                <a:xfrm>
                  <a:off x="5922060" y="2171800"/>
                  <a:ext cx="50638" cy="58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803" extrusionOk="0">
                      <a:moveTo>
                        <a:pt x="640" y="1"/>
                      </a:moveTo>
                      <a:cubicBezTo>
                        <a:pt x="326" y="1"/>
                        <a:pt x="55" y="140"/>
                        <a:pt x="34" y="570"/>
                      </a:cubicBezTo>
                      <a:cubicBezTo>
                        <a:pt x="0" y="736"/>
                        <a:pt x="34" y="903"/>
                        <a:pt x="134" y="1037"/>
                      </a:cubicBezTo>
                      <a:cubicBezTo>
                        <a:pt x="200" y="1137"/>
                        <a:pt x="300" y="1203"/>
                        <a:pt x="401" y="1270"/>
                      </a:cubicBezTo>
                      <a:cubicBezTo>
                        <a:pt x="567" y="1370"/>
                        <a:pt x="667" y="1504"/>
                        <a:pt x="801" y="1637"/>
                      </a:cubicBezTo>
                      <a:cubicBezTo>
                        <a:pt x="868" y="1737"/>
                        <a:pt x="934" y="1804"/>
                        <a:pt x="1001" y="1904"/>
                      </a:cubicBezTo>
                      <a:cubicBezTo>
                        <a:pt x="1131" y="2190"/>
                        <a:pt x="1343" y="2803"/>
                        <a:pt x="1684" y="2803"/>
                      </a:cubicBezTo>
                      <a:cubicBezTo>
                        <a:pt x="1779" y="2803"/>
                        <a:pt x="1885" y="2755"/>
                        <a:pt x="2002" y="2638"/>
                      </a:cubicBezTo>
                      <a:cubicBezTo>
                        <a:pt x="2135" y="2504"/>
                        <a:pt x="2202" y="2304"/>
                        <a:pt x="2269" y="2104"/>
                      </a:cubicBezTo>
                      <a:cubicBezTo>
                        <a:pt x="2369" y="1637"/>
                        <a:pt x="2435" y="1137"/>
                        <a:pt x="2202" y="736"/>
                      </a:cubicBezTo>
                      <a:cubicBezTo>
                        <a:pt x="2002" y="469"/>
                        <a:pt x="1701" y="303"/>
                        <a:pt x="1368" y="169"/>
                      </a:cubicBezTo>
                      <a:cubicBezTo>
                        <a:pt x="1301" y="136"/>
                        <a:pt x="1234" y="136"/>
                        <a:pt x="1168" y="103"/>
                      </a:cubicBezTo>
                      <a:cubicBezTo>
                        <a:pt x="1002" y="43"/>
                        <a:pt x="814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197;p42">
                  <a:extLst>
                    <a:ext uri="{FF2B5EF4-FFF2-40B4-BE49-F238E27FC236}">
                      <a16:creationId xmlns:a16="http://schemas.microsoft.com/office/drawing/2014/main" id="{9D5237CE-0584-D4B9-AAA1-976A3DE85C2B}"/>
                    </a:ext>
                  </a:extLst>
                </p:cNvPr>
                <p:cNvSpPr/>
                <p:nvPr/>
              </p:nvSpPr>
              <p:spPr>
                <a:xfrm>
                  <a:off x="6036059" y="4091214"/>
                  <a:ext cx="27481" cy="43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" h="2102" extrusionOk="0">
                      <a:moveTo>
                        <a:pt x="206" y="1"/>
                      </a:moveTo>
                      <a:cubicBezTo>
                        <a:pt x="101" y="1"/>
                        <a:pt x="0" y="93"/>
                        <a:pt x="20" y="234"/>
                      </a:cubicBezTo>
                      <a:cubicBezTo>
                        <a:pt x="87" y="767"/>
                        <a:pt x="354" y="1335"/>
                        <a:pt x="687" y="1768"/>
                      </a:cubicBezTo>
                      <a:cubicBezTo>
                        <a:pt x="787" y="1902"/>
                        <a:pt x="887" y="2102"/>
                        <a:pt x="1088" y="2102"/>
                      </a:cubicBezTo>
                      <a:cubicBezTo>
                        <a:pt x="1188" y="2102"/>
                        <a:pt x="1254" y="2035"/>
                        <a:pt x="1288" y="1935"/>
                      </a:cubicBezTo>
                      <a:cubicBezTo>
                        <a:pt x="1321" y="1835"/>
                        <a:pt x="1288" y="1735"/>
                        <a:pt x="1221" y="1668"/>
                      </a:cubicBezTo>
                      <a:cubicBezTo>
                        <a:pt x="1088" y="1435"/>
                        <a:pt x="887" y="1201"/>
                        <a:pt x="754" y="968"/>
                      </a:cubicBezTo>
                      <a:cubicBezTo>
                        <a:pt x="621" y="701"/>
                        <a:pt x="487" y="401"/>
                        <a:pt x="387" y="134"/>
                      </a:cubicBezTo>
                      <a:cubicBezTo>
                        <a:pt x="347" y="41"/>
                        <a:pt x="276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198;p42">
                  <a:extLst>
                    <a:ext uri="{FF2B5EF4-FFF2-40B4-BE49-F238E27FC236}">
                      <a16:creationId xmlns:a16="http://schemas.microsoft.com/office/drawing/2014/main" id="{BEC5FD29-53D3-F713-8C4F-DDE152CF35BA}"/>
                    </a:ext>
                  </a:extLst>
                </p:cNvPr>
                <p:cNvSpPr/>
                <p:nvPr/>
              </p:nvSpPr>
              <p:spPr>
                <a:xfrm>
                  <a:off x="6066970" y="4087971"/>
                  <a:ext cx="29144" cy="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406" extrusionOk="0">
                      <a:moveTo>
                        <a:pt x="175" y="1"/>
                      </a:moveTo>
                      <a:cubicBezTo>
                        <a:pt x="130" y="1"/>
                        <a:pt x="87" y="17"/>
                        <a:pt x="68" y="56"/>
                      </a:cubicBezTo>
                      <a:cubicBezTo>
                        <a:pt x="1" y="123"/>
                        <a:pt x="1" y="223"/>
                        <a:pt x="68" y="290"/>
                      </a:cubicBezTo>
                      <a:cubicBezTo>
                        <a:pt x="201" y="423"/>
                        <a:pt x="334" y="557"/>
                        <a:pt x="468" y="723"/>
                      </a:cubicBezTo>
                      <a:cubicBezTo>
                        <a:pt x="535" y="790"/>
                        <a:pt x="601" y="890"/>
                        <a:pt x="668" y="957"/>
                      </a:cubicBezTo>
                      <a:cubicBezTo>
                        <a:pt x="658" y="936"/>
                        <a:pt x="654" y="928"/>
                        <a:pt x="654" y="928"/>
                      </a:cubicBezTo>
                      <a:lnTo>
                        <a:pt x="654" y="928"/>
                      </a:lnTo>
                      <a:cubicBezTo>
                        <a:pt x="655" y="928"/>
                        <a:pt x="678" y="967"/>
                        <a:pt x="701" y="990"/>
                      </a:cubicBezTo>
                      <a:cubicBezTo>
                        <a:pt x="701" y="990"/>
                        <a:pt x="735" y="1024"/>
                        <a:pt x="735" y="1024"/>
                      </a:cubicBezTo>
                      <a:cubicBezTo>
                        <a:pt x="768" y="1090"/>
                        <a:pt x="801" y="1124"/>
                        <a:pt x="835" y="1157"/>
                      </a:cubicBezTo>
                      <a:cubicBezTo>
                        <a:pt x="891" y="1269"/>
                        <a:pt x="995" y="1406"/>
                        <a:pt x="1126" y="1406"/>
                      </a:cubicBezTo>
                      <a:cubicBezTo>
                        <a:pt x="1150" y="1406"/>
                        <a:pt x="1176" y="1401"/>
                        <a:pt x="1202" y="1390"/>
                      </a:cubicBezTo>
                      <a:cubicBezTo>
                        <a:pt x="1335" y="1357"/>
                        <a:pt x="1402" y="1224"/>
                        <a:pt x="1369" y="1090"/>
                      </a:cubicBezTo>
                      <a:lnTo>
                        <a:pt x="1369" y="1090"/>
                      </a:lnTo>
                      <a:lnTo>
                        <a:pt x="1369" y="1124"/>
                      </a:lnTo>
                      <a:cubicBezTo>
                        <a:pt x="1369" y="1057"/>
                        <a:pt x="1335" y="990"/>
                        <a:pt x="1268" y="923"/>
                      </a:cubicBezTo>
                      <a:cubicBezTo>
                        <a:pt x="1168" y="757"/>
                        <a:pt x="1002" y="590"/>
                        <a:pt x="835" y="456"/>
                      </a:cubicBezTo>
                      <a:cubicBezTo>
                        <a:pt x="668" y="290"/>
                        <a:pt x="468" y="123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199;p42">
                  <a:extLst>
                    <a:ext uri="{FF2B5EF4-FFF2-40B4-BE49-F238E27FC236}">
                      <a16:creationId xmlns:a16="http://schemas.microsoft.com/office/drawing/2014/main" id="{5537C952-AB00-9723-76F9-FA53109CDABE}"/>
                    </a:ext>
                  </a:extLst>
                </p:cNvPr>
                <p:cNvSpPr/>
                <p:nvPr/>
              </p:nvSpPr>
              <p:spPr>
                <a:xfrm>
                  <a:off x="6101643" y="4076226"/>
                  <a:ext cx="35048" cy="2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100" extrusionOk="0">
                      <a:moveTo>
                        <a:pt x="193" y="1"/>
                      </a:moveTo>
                      <a:cubicBezTo>
                        <a:pt x="132" y="1"/>
                        <a:pt x="76" y="24"/>
                        <a:pt x="34" y="87"/>
                      </a:cubicBezTo>
                      <a:cubicBezTo>
                        <a:pt x="1" y="188"/>
                        <a:pt x="34" y="288"/>
                        <a:pt x="101" y="354"/>
                      </a:cubicBezTo>
                      <a:cubicBezTo>
                        <a:pt x="301" y="488"/>
                        <a:pt x="501" y="621"/>
                        <a:pt x="701" y="755"/>
                      </a:cubicBezTo>
                      <a:cubicBezTo>
                        <a:pt x="935" y="888"/>
                        <a:pt x="1135" y="1021"/>
                        <a:pt x="1368" y="1088"/>
                      </a:cubicBezTo>
                      <a:cubicBezTo>
                        <a:pt x="1393" y="1096"/>
                        <a:pt x="1416" y="1100"/>
                        <a:pt x="1438" y="1100"/>
                      </a:cubicBezTo>
                      <a:cubicBezTo>
                        <a:pt x="1597" y="1100"/>
                        <a:pt x="1686" y="905"/>
                        <a:pt x="1569" y="788"/>
                      </a:cubicBezTo>
                      <a:cubicBezTo>
                        <a:pt x="1368" y="588"/>
                        <a:pt x="1168" y="488"/>
                        <a:pt x="935" y="354"/>
                      </a:cubicBezTo>
                      <a:cubicBezTo>
                        <a:pt x="735" y="254"/>
                        <a:pt x="501" y="121"/>
                        <a:pt x="301" y="21"/>
                      </a:cubicBezTo>
                      <a:cubicBezTo>
                        <a:pt x="264" y="9"/>
                        <a:pt x="228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200;p42">
                  <a:extLst>
                    <a:ext uri="{FF2B5EF4-FFF2-40B4-BE49-F238E27FC236}">
                      <a16:creationId xmlns:a16="http://schemas.microsoft.com/office/drawing/2014/main" id="{6644D050-666D-F617-BAA8-0A84357524C1}"/>
                    </a:ext>
                  </a:extLst>
                </p:cNvPr>
                <p:cNvSpPr/>
                <p:nvPr/>
              </p:nvSpPr>
              <p:spPr>
                <a:xfrm>
                  <a:off x="6581481" y="4067973"/>
                  <a:ext cx="29851" cy="30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486" extrusionOk="0">
                      <a:moveTo>
                        <a:pt x="184" y="1"/>
                      </a:moveTo>
                      <a:cubicBezTo>
                        <a:pt x="143" y="1"/>
                        <a:pt x="101" y="17"/>
                        <a:pt x="68" y="51"/>
                      </a:cubicBezTo>
                      <a:cubicBezTo>
                        <a:pt x="34" y="84"/>
                        <a:pt x="1" y="184"/>
                        <a:pt x="34" y="251"/>
                      </a:cubicBezTo>
                      <a:cubicBezTo>
                        <a:pt x="168" y="484"/>
                        <a:pt x="334" y="718"/>
                        <a:pt x="535" y="918"/>
                      </a:cubicBezTo>
                      <a:cubicBezTo>
                        <a:pt x="601" y="1018"/>
                        <a:pt x="701" y="1118"/>
                        <a:pt x="801" y="1218"/>
                      </a:cubicBezTo>
                      <a:cubicBezTo>
                        <a:pt x="835" y="1285"/>
                        <a:pt x="868" y="1318"/>
                        <a:pt x="935" y="1352"/>
                      </a:cubicBezTo>
                      <a:cubicBezTo>
                        <a:pt x="968" y="1385"/>
                        <a:pt x="1002" y="1418"/>
                        <a:pt x="1035" y="1418"/>
                      </a:cubicBezTo>
                      <a:cubicBezTo>
                        <a:pt x="1068" y="1452"/>
                        <a:pt x="1102" y="1485"/>
                        <a:pt x="1168" y="1485"/>
                      </a:cubicBezTo>
                      <a:cubicBezTo>
                        <a:pt x="1235" y="1485"/>
                        <a:pt x="1302" y="1485"/>
                        <a:pt x="1369" y="1452"/>
                      </a:cubicBezTo>
                      <a:cubicBezTo>
                        <a:pt x="1402" y="1385"/>
                        <a:pt x="1435" y="1318"/>
                        <a:pt x="1402" y="1252"/>
                      </a:cubicBezTo>
                      <a:lnTo>
                        <a:pt x="1402" y="1218"/>
                      </a:lnTo>
                      <a:cubicBezTo>
                        <a:pt x="1402" y="1185"/>
                        <a:pt x="1369" y="1152"/>
                        <a:pt x="1369" y="1118"/>
                      </a:cubicBezTo>
                      <a:cubicBezTo>
                        <a:pt x="1335" y="1085"/>
                        <a:pt x="1302" y="1052"/>
                        <a:pt x="1268" y="1018"/>
                      </a:cubicBezTo>
                      <a:cubicBezTo>
                        <a:pt x="1235" y="985"/>
                        <a:pt x="1168" y="951"/>
                        <a:pt x="1135" y="885"/>
                      </a:cubicBezTo>
                      <a:cubicBezTo>
                        <a:pt x="1035" y="818"/>
                        <a:pt x="935" y="718"/>
                        <a:pt x="835" y="618"/>
                      </a:cubicBezTo>
                      <a:cubicBezTo>
                        <a:pt x="635" y="451"/>
                        <a:pt x="468" y="251"/>
                        <a:pt x="301" y="51"/>
                      </a:cubicBezTo>
                      <a:cubicBezTo>
                        <a:pt x="268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201;p42">
                  <a:extLst>
                    <a:ext uri="{FF2B5EF4-FFF2-40B4-BE49-F238E27FC236}">
                      <a16:creationId xmlns:a16="http://schemas.microsoft.com/office/drawing/2014/main" id="{AF37AE75-61AB-5EAD-4686-FFAD562CA623}"/>
                    </a:ext>
                  </a:extLst>
                </p:cNvPr>
                <p:cNvSpPr/>
                <p:nvPr/>
              </p:nvSpPr>
              <p:spPr>
                <a:xfrm>
                  <a:off x="6613827" y="4055210"/>
                  <a:ext cx="34258" cy="34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79" extrusionOk="0">
                      <a:moveTo>
                        <a:pt x="163" y="0"/>
                      </a:moveTo>
                      <a:cubicBezTo>
                        <a:pt x="67" y="0"/>
                        <a:pt x="1" y="126"/>
                        <a:pt x="79" y="231"/>
                      </a:cubicBezTo>
                      <a:cubicBezTo>
                        <a:pt x="313" y="465"/>
                        <a:pt x="546" y="732"/>
                        <a:pt x="780" y="998"/>
                      </a:cubicBezTo>
                      <a:cubicBezTo>
                        <a:pt x="880" y="1132"/>
                        <a:pt x="1013" y="1232"/>
                        <a:pt x="1147" y="1365"/>
                      </a:cubicBezTo>
                      <a:cubicBezTo>
                        <a:pt x="1147" y="1365"/>
                        <a:pt x="1147" y="1399"/>
                        <a:pt x="1180" y="1399"/>
                      </a:cubicBezTo>
                      <a:lnTo>
                        <a:pt x="1180" y="1432"/>
                      </a:lnTo>
                      <a:lnTo>
                        <a:pt x="1180" y="1465"/>
                      </a:lnTo>
                      <a:cubicBezTo>
                        <a:pt x="1180" y="1465"/>
                        <a:pt x="1180" y="1499"/>
                        <a:pt x="1180" y="1532"/>
                      </a:cubicBezTo>
                      <a:cubicBezTo>
                        <a:pt x="1214" y="1565"/>
                        <a:pt x="1214" y="1599"/>
                        <a:pt x="1247" y="1632"/>
                      </a:cubicBezTo>
                      <a:cubicBezTo>
                        <a:pt x="1292" y="1662"/>
                        <a:pt x="1344" y="1679"/>
                        <a:pt x="1393" y="1679"/>
                      </a:cubicBezTo>
                      <a:cubicBezTo>
                        <a:pt x="1453" y="1679"/>
                        <a:pt x="1510" y="1654"/>
                        <a:pt x="1547" y="1599"/>
                      </a:cubicBezTo>
                      <a:cubicBezTo>
                        <a:pt x="1647" y="1532"/>
                        <a:pt x="1647" y="1399"/>
                        <a:pt x="1614" y="1299"/>
                      </a:cubicBezTo>
                      <a:cubicBezTo>
                        <a:pt x="1580" y="1199"/>
                        <a:pt x="1514" y="1132"/>
                        <a:pt x="1447" y="1065"/>
                      </a:cubicBezTo>
                      <a:cubicBezTo>
                        <a:pt x="1380" y="998"/>
                        <a:pt x="1280" y="932"/>
                        <a:pt x="1214" y="865"/>
                      </a:cubicBezTo>
                      <a:cubicBezTo>
                        <a:pt x="1080" y="732"/>
                        <a:pt x="913" y="565"/>
                        <a:pt x="747" y="431"/>
                      </a:cubicBezTo>
                      <a:cubicBezTo>
                        <a:pt x="580" y="298"/>
                        <a:pt x="413" y="164"/>
                        <a:pt x="246" y="31"/>
                      </a:cubicBezTo>
                      <a:cubicBezTo>
                        <a:pt x="218" y="10"/>
                        <a:pt x="189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202;p42">
                  <a:extLst>
                    <a:ext uri="{FF2B5EF4-FFF2-40B4-BE49-F238E27FC236}">
                      <a16:creationId xmlns:a16="http://schemas.microsoft.com/office/drawing/2014/main" id="{B73A49E0-7863-0756-9696-1259ACD42E41}"/>
                    </a:ext>
                  </a:extLst>
                </p:cNvPr>
                <p:cNvSpPr/>
                <p:nvPr/>
              </p:nvSpPr>
              <p:spPr>
                <a:xfrm>
                  <a:off x="6557825" y="4082254"/>
                  <a:ext cx="34777" cy="3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" h="1674" extrusionOk="0">
                      <a:moveTo>
                        <a:pt x="183" y="0"/>
                      </a:moveTo>
                      <a:cubicBezTo>
                        <a:pt x="80" y="0"/>
                        <a:pt x="0" y="119"/>
                        <a:pt x="105" y="198"/>
                      </a:cubicBezTo>
                      <a:cubicBezTo>
                        <a:pt x="338" y="465"/>
                        <a:pt x="572" y="731"/>
                        <a:pt x="805" y="998"/>
                      </a:cubicBezTo>
                      <a:cubicBezTo>
                        <a:pt x="905" y="1098"/>
                        <a:pt x="1039" y="1232"/>
                        <a:pt x="1139" y="1365"/>
                      </a:cubicBezTo>
                      <a:cubicBezTo>
                        <a:pt x="1172" y="1365"/>
                        <a:pt x="1172" y="1399"/>
                        <a:pt x="1206" y="1399"/>
                      </a:cubicBezTo>
                      <a:lnTo>
                        <a:pt x="1206" y="1432"/>
                      </a:lnTo>
                      <a:cubicBezTo>
                        <a:pt x="1206" y="1465"/>
                        <a:pt x="1206" y="1499"/>
                        <a:pt x="1206" y="1499"/>
                      </a:cubicBezTo>
                      <a:cubicBezTo>
                        <a:pt x="1239" y="1532"/>
                        <a:pt x="1239" y="1599"/>
                        <a:pt x="1272" y="1599"/>
                      </a:cubicBezTo>
                      <a:cubicBezTo>
                        <a:pt x="1322" y="1649"/>
                        <a:pt x="1381" y="1674"/>
                        <a:pt x="1435" y="1674"/>
                      </a:cubicBezTo>
                      <a:cubicBezTo>
                        <a:pt x="1489" y="1674"/>
                        <a:pt x="1539" y="1649"/>
                        <a:pt x="1573" y="1599"/>
                      </a:cubicBezTo>
                      <a:cubicBezTo>
                        <a:pt x="1673" y="1532"/>
                        <a:pt x="1673" y="1399"/>
                        <a:pt x="1639" y="1299"/>
                      </a:cubicBezTo>
                      <a:cubicBezTo>
                        <a:pt x="1606" y="1198"/>
                        <a:pt x="1539" y="1132"/>
                        <a:pt x="1472" y="1065"/>
                      </a:cubicBezTo>
                      <a:cubicBezTo>
                        <a:pt x="1406" y="998"/>
                        <a:pt x="1306" y="898"/>
                        <a:pt x="1239" y="832"/>
                      </a:cubicBezTo>
                      <a:cubicBezTo>
                        <a:pt x="1072" y="698"/>
                        <a:pt x="939" y="565"/>
                        <a:pt x="772" y="431"/>
                      </a:cubicBezTo>
                      <a:cubicBezTo>
                        <a:pt x="605" y="298"/>
                        <a:pt x="438" y="164"/>
                        <a:pt x="272" y="31"/>
                      </a:cubicBezTo>
                      <a:cubicBezTo>
                        <a:pt x="243" y="9"/>
                        <a:pt x="212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03;p42">
                  <a:extLst>
                    <a:ext uri="{FF2B5EF4-FFF2-40B4-BE49-F238E27FC236}">
                      <a16:creationId xmlns:a16="http://schemas.microsoft.com/office/drawing/2014/main" id="{5D073130-BE7B-5593-2063-528C34449A60}"/>
                    </a:ext>
                  </a:extLst>
                </p:cNvPr>
                <p:cNvSpPr/>
                <p:nvPr/>
              </p:nvSpPr>
              <p:spPr>
                <a:xfrm>
                  <a:off x="6638356" y="4084977"/>
                  <a:ext cx="21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04;p42">
                  <a:extLst>
                    <a:ext uri="{FF2B5EF4-FFF2-40B4-BE49-F238E27FC236}">
                      <a16:creationId xmlns:a16="http://schemas.microsoft.com/office/drawing/2014/main" id="{B93791C1-C396-F6E2-6C07-42782636508A}"/>
                    </a:ext>
                  </a:extLst>
                </p:cNvPr>
                <p:cNvSpPr/>
                <p:nvPr/>
              </p:nvSpPr>
              <p:spPr>
                <a:xfrm>
                  <a:off x="6638356" y="4084977"/>
                  <a:ext cx="21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205;p42">
                  <a:extLst>
                    <a:ext uri="{FF2B5EF4-FFF2-40B4-BE49-F238E27FC236}">
                      <a16:creationId xmlns:a16="http://schemas.microsoft.com/office/drawing/2014/main" id="{DF1078A7-9113-316F-D7CC-7E707CE994BA}"/>
                    </a:ext>
                  </a:extLst>
                </p:cNvPr>
                <p:cNvSpPr/>
                <p:nvPr/>
              </p:nvSpPr>
              <p:spPr>
                <a:xfrm>
                  <a:off x="6267029" y="2386472"/>
                  <a:ext cx="123436" cy="152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7358" extrusionOk="0">
                      <a:moveTo>
                        <a:pt x="5774" y="1"/>
                      </a:moveTo>
                      <a:cubicBezTo>
                        <a:pt x="5744" y="1"/>
                        <a:pt x="5714" y="15"/>
                        <a:pt x="5688" y="50"/>
                      </a:cubicBezTo>
                      <a:cubicBezTo>
                        <a:pt x="5187" y="583"/>
                        <a:pt x="4821" y="1250"/>
                        <a:pt x="4387" y="1851"/>
                      </a:cubicBezTo>
                      <a:cubicBezTo>
                        <a:pt x="3953" y="2485"/>
                        <a:pt x="3453" y="3085"/>
                        <a:pt x="2986" y="3719"/>
                      </a:cubicBezTo>
                      <a:cubicBezTo>
                        <a:pt x="2519" y="4319"/>
                        <a:pt x="2052" y="4886"/>
                        <a:pt x="1552" y="5453"/>
                      </a:cubicBezTo>
                      <a:cubicBezTo>
                        <a:pt x="1051" y="6054"/>
                        <a:pt x="551" y="6621"/>
                        <a:pt x="50" y="7221"/>
                      </a:cubicBezTo>
                      <a:cubicBezTo>
                        <a:pt x="1" y="7271"/>
                        <a:pt x="62" y="7357"/>
                        <a:pt x="124" y="7357"/>
                      </a:cubicBezTo>
                      <a:cubicBezTo>
                        <a:pt x="145" y="7357"/>
                        <a:pt x="167" y="7347"/>
                        <a:pt x="184" y="7321"/>
                      </a:cubicBezTo>
                      <a:cubicBezTo>
                        <a:pt x="784" y="6821"/>
                        <a:pt x="1285" y="6221"/>
                        <a:pt x="1818" y="5654"/>
                      </a:cubicBezTo>
                      <a:cubicBezTo>
                        <a:pt x="2319" y="5086"/>
                        <a:pt x="2786" y="4519"/>
                        <a:pt x="3253" y="3919"/>
                      </a:cubicBezTo>
                      <a:cubicBezTo>
                        <a:pt x="3720" y="3352"/>
                        <a:pt x="4187" y="2751"/>
                        <a:pt x="4620" y="2151"/>
                      </a:cubicBezTo>
                      <a:cubicBezTo>
                        <a:pt x="4854" y="1851"/>
                        <a:pt x="5054" y="1517"/>
                        <a:pt x="5288" y="1184"/>
                      </a:cubicBezTo>
                      <a:cubicBezTo>
                        <a:pt x="5521" y="883"/>
                        <a:pt x="5721" y="550"/>
                        <a:pt x="5888" y="216"/>
                      </a:cubicBezTo>
                      <a:cubicBezTo>
                        <a:pt x="5937" y="118"/>
                        <a:pt x="5859" y="1"/>
                        <a:pt x="577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206;p42">
                  <a:extLst>
                    <a:ext uri="{FF2B5EF4-FFF2-40B4-BE49-F238E27FC236}">
                      <a16:creationId xmlns:a16="http://schemas.microsoft.com/office/drawing/2014/main" id="{F1EDA6D2-BA8F-859D-6D1C-236F2A929A17}"/>
                    </a:ext>
                  </a:extLst>
                </p:cNvPr>
                <p:cNvSpPr/>
                <p:nvPr/>
              </p:nvSpPr>
              <p:spPr>
                <a:xfrm>
                  <a:off x="6457359" y="2025539"/>
                  <a:ext cx="22908" cy="13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637" extrusionOk="0">
                      <a:moveTo>
                        <a:pt x="768" y="0"/>
                      </a:moveTo>
                      <a:cubicBezTo>
                        <a:pt x="635" y="0"/>
                        <a:pt x="535" y="0"/>
                        <a:pt x="435" y="67"/>
                      </a:cubicBezTo>
                      <a:cubicBezTo>
                        <a:pt x="335" y="100"/>
                        <a:pt x="234" y="167"/>
                        <a:pt x="168" y="234"/>
                      </a:cubicBezTo>
                      <a:cubicBezTo>
                        <a:pt x="134" y="300"/>
                        <a:pt x="101" y="334"/>
                        <a:pt x="68" y="367"/>
                      </a:cubicBezTo>
                      <a:cubicBezTo>
                        <a:pt x="34" y="434"/>
                        <a:pt x="1" y="500"/>
                        <a:pt x="1" y="567"/>
                      </a:cubicBezTo>
                      <a:cubicBezTo>
                        <a:pt x="1" y="608"/>
                        <a:pt x="52" y="637"/>
                        <a:pt x="99" y="637"/>
                      </a:cubicBezTo>
                      <a:cubicBezTo>
                        <a:pt x="128" y="637"/>
                        <a:pt x="155" y="626"/>
                        <a:pt x="168" y="601"/>
                      </a:cubicBezTo>
                      <a:cubicBezTo>
                        <a:pt x="201" y="567"/>
                        <a:pt x="201" y="534"/>
                        <a:pt x="234" y="467"/>
                      </a:cubicBezTo>
                      <a:cubicBezTo>
                        <a:pt x="268" y="434"/>
                        <a:pt x="268" y="400"/>
                        <a:pt x="301" y="367"/>
                      </a:cubicBezTo>
                      <a:cubicBezTo>
                        <a:pt x="368" y="300"/>
                        <a:pt x="435" y="267"/>
                        <a:pt x="535" y="234"/>
                      </a:cubicBezTo>
                      <a:cubicBezTo>
                        <a:pt x="619" y="170"/>
                        <a:pt x="731" y="147"/>
                        <a:pt x="843" y="147"/>
                      </a:cubicBezTo>
                      <a:cubicBezTo>
                        <a:pt x="908" y="147"/>
                        <a:pt x="974" y="155"/>
                        <a:pt x="1035" y="167"/>
                      </a:cubicBezTo>
                      <a:cubicBezTo>
                        <a:pt x="1068" y="167"/>
                        <a:pt x="1102" y="100"/>
                        <a:pt x="1068" y="67"/>
                      </a:cubicBezTo>
                      <a:cubicBezTo>
                        <a:pt x="968" y="33"/>
                        <a:pt x="868" y="0"/>
                        <a:pt x="7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207;p42">
                  <a:extLst>
                    <a:ext uri="{FF2B5EF4-FFF2-40B4-BE49-F238E27FC236}">
                      <a16:creationId xmlns:a16="http://schemas.microsoft.com/office/drawing/2014/main" id="{3ACA33BC-12DF-19C4-414F-C43943FFCA94}"/>
                    </a:ext>
                  </a:extLst>
                </p:cNvPr>
                <p:cNvSpPr/>
                <p:nvPr/>
              </p:nvSpPr>
              <p:spPr>
                <a:xfrm>
                  <a:off x="6105697" y="2575472"/>
                  <a:ext cx="38956" cy="16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782" extrusionOk="0">
                      <a:moveTo>
                        <a:pt x="216" y="0"/>
                      </a:moveTo>
                      <a:cubicBezTo>
                        <a:pt x="103" y="0"/>
                        <a:pt x="1" y="126"/>
                        <a:pt x="106" y="231"/>
                      </a:cubicBezTo>
                      <a:cubicBezTo>
                        <a:pt x="423" y="548"/>
                        <a:pt x="887" y="782"/>
                        <a:pt x="1349" y="782"/>
                      </a:cubicBezTo>
                      <a:cubicBezTo>
                        <a:pt x="1469" y="782"/>
                        <a:pt x="1590" y="766"/>
                        <a:pt x="1707" y="731"/>
                      </a:cubicBezTo>
                      <a:cubicBezTo>
                        <a:pt x="1874" y="698"/>
                        <a:pt x="1841" y="498"/>
                        <a:pt x="1674" y="464"/>
                      </a:cubicBezTo>
                      <a:cubicBezTo>
                        <a:pt x="1440" y="464"/>
                        <a:pt x="1173" y="464"/>
                        <a:pt x="940" y="398"/>
                      </a:cubicBezTo>
                      <a:cubicBezTo>
                        <a:pt x="706" y="298"/>
                        <a:pt x="473" y="198"/>
                        <a:pt x="306" y="31"/>
                      </a:cubicBezTo>
                      <a:cubicBezTo>
                        <a:pt x="278" y="9"/>
                        <a:pt x="246" y="0"/>
                        <a:pt x="21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208;p42">
                  <a:extLst>
                    <a:ext uri="{FF2B5EF4-FFF2-40B4-BE49-F238E27FC236}">
                      <a16:creationId xmlns:a16="http://schemas.microsoft.com/office/drawing/2014/main" id="{CCE1E1B6-C9E2-D5C6-7B7A-8CDDAC4ED252}"/>
                    </a:ext>
                  </a:extLst>
                </p:cNvPr>
                <p:cNvSpPr/>
                <p:nvPr/>
              </p:nvSpPr>
              <p:spPr>
                <a:xfrm>
                  <a:off x="6100666" y="2419919"/>
                  <a:ext cx="25091" cy="3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" h="1612" extrusionOk="0">
                      <a:moveTo>
                        <a:pt x="139" y="0"/>
                      </a:moveTo>
                      <a:cubicBezTo>
                        <a:pt x="70" y="0"/>
                        <a:pt x="1" y="71"/>
                        <a:pt x="48" y="142"/>
                      </a:cubicBezTo>
                      <a:cubicBezTo>
                        <a:pt x="215" y="409"/>
                        <a:pt x="348" y="642"/>
                        <a:pt x="515" y="876"/>
                      </a:cubicBezTo>
                      <a:lnTo>
                        <a:pt x="748" y="1243"/>
                      </a:lnTo>
                      <a:cubicBezTo>
                        <a:pt x="815" y="1343"/>
                        <a:pt x="915" y="1476"/>
                        <a:pt x="1015" y="1576"/>
                      </a:cubicBezTo>
                      <a:cubicBezTo>
                        <a:pt x="1040" y="1601"/>
                        <a:pt x="1065" y="1612"/>
                        <a:pt x="1088" y="1612"/>
                      </a:cubicBezTo>
                      <a:cubicBezTo>
                        <a:pt x="1157" y="1612"/>
                        <a:pt x="1207" y="1518"/>
                        <a:pt x="1182" y="1443"/>
                      </a:cubicBezTo>
                      <a:cubicBezTo>
                        <a:pt x="1115" y="1309"/>
                        <a:pt x="1048" y="1209"/>
                        <a:pt x="982" y="1076"/>
                      </a:cubicBezTo>
                      <a:lnTo>
                        <a:pt x="715" y="742"/>
                      </a:lnTo>
                      <a:cubicBezTo>
                        <a:pt x="548" y="509"/>
                        <a:pt x="381" y="275"/>
                        <a:pt x="215" y="42"/>
                      </a:cubicBezTo>
                      <a:cubicBezTo>
                        <a:pt x="195" y="12"/>
                        <a:pt x="167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209;p42">
                  <a:extLst>
                    <a:ext uri="{FF2B5EF4-FFF2-40B4-BE49-F238E27FC236}">
                      <a16:creationId xmlns:a16="http://schemas.microsoft.com/office/drawing/2014/main" id="{E73273FA-619E-B08A-533C-2FDF3668329C}"/>
                    </a:ext>
                  </a:extLst>
                </p:cNvPr>
                <p:cNvSpPr/>
                <p:nvPr/>
              </p:nvSpPr>
              <p:spPr>
                <a:xfrm>
                  <a:off x="6418528" y="2101559"/>
                  <a:ext cx="37833" cy="11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534" extrusionOk="0">
                      <a:moveTo>
                        <a:pt x="1659" y="1"/>
                      </a:moveTo>
                      <a:cubicBezTo>
                        <a:pt x="1642" y="1"/>
                        <a:pt x="1623" y="4"/>
                        <a:pt x="1602" y="12"/>
                      </a:cubicBezTo>
                      <a:cubicBezTo>
                        <a:pt x="1369" y="79"/>
                        <a:pt x="1135" y="146"/>
                        <a:pt x="868" y="213"/>
                      </a:cubicBezTo>
                      <a:cubicBezTo>
                        <a:pt x="635" y="279"/>
                        <a:pt x="368" y="279"/>
                        <a:pt x="134" y="313"/>
                      </a:cubicBezTo>
                      <a:cubicBezTo>
                        <a:pt x="1" y="313"/>
                        <a:pt x="1" y="513"/>
                        <a:pt x="134" y="513"/>
                      </a:cubicBezTo>
                      <a:cubicBezTo>
                        <a:pt x="243" y="526"/>
                        <a:pt x="354" y="533"/>
                        <a:pt x="464" y="533"/>
                      </a:cubicBezTo>
                      <a:cubicBezTo>
                        <a:pt x="896" y="533"/>
                        <a:pt x="1331" y="432"/>
                        <a:pt x="1702" y="246"/>
                      </a:cubicBezTo>
                      <a:cubicBezTo>
                        <a:pt x="1819" y="187"/>
                        <a:pt x="1782" y="1"/>
                        <a:pt x="1659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210;p42">
                  <a:extLst>
                    <a:ext uri="{FF2B5EF4-FFF2-40B4-BE49-F238E27FC236}">
                      <a16:creationId xmlns:a16="http://schemas.microsoft.com/office/drawing/2014/main" id="{99D60800-D6F2-DC2C-6087-89BD67BA3EE3}"/>
                    </a:ext>
                  </a:extLst>
                </p:cNvPr>
                <p:cNvSpPr/>
                <p:nvPr/>
              </p:nvSpPr>
              <p:spPr>
                <a:xfrm>
                  <a:off x="6651036" y="2315899"/>
                  <a:ext cx="71592" cy="618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4" h="29747" extrusionOk="0">
                      <a:moveTo>
                        <a:pt x="121" y="1"/>
                      </a:moveTo>
                      <a:cubicBezTo>
                        <a:pt x="60" y="1"/>
                        <a:pt x="0" y="71"/>
                        <a:pt x="24" y="142"/>
                      </a:cubicBezTo>
                      <a:cubicBezTo>
                        <a:pt x="858" y="1743"/>
                        <a:pt x="858" y="3678"/>
                        <a:pt x="1025" y="5446"/>
                      </a:cubicBezTo>
                      <a:cubicBezTo>
                        <a:pt x="1191" y="7381"/>
                        <a:pt x="1325" y="9315"/>
                        <a:pt x="1492" y="11250"/>
                      </a:cubicBezTo>
                      <a:cubicBezTo>
                        <a:pt x="1825" y="15186"/>
                        <a:pt x="2159" y="19089"/>
                        <a:pt x="2492" y="22992"/>
                      </a:cubicBezTo>
                      <a:cubicBezTo>
                        <a:pt x="2693" y="25193"/>
                        <a:pt x="2893" y="27395"/>
                        <a:pt x="3059" y="29597"/>
                      </a:cubicBezTo>
                      <a:cubicBezTo>
                        <a:pt x="3076" y="29697"/>
                        <a:pt x="3176" y="29747"/>
                        <a:pt x="3268" y="29747"/>
                      </a:cubicBezTo>
                      <a:cubicBezTo>
                        <a:pt x="3360" y="29747"/>
                        <a:pt x="3443" y="29697"/>
                        <a:pt x="3426" y="29597"/>
                      </a:cubicBezTo>
                      <a:cubicBezTo>
                        <a:pt x="3093" y="25627"/>
                        <a:pt x="2726" y="21691"/>
                        <a:pt x="2359" y="17755"/>
                      </a:cubicBezTo>
                      <a:lnTo>
                        <a:pt x="2359" y="17721"/>
                      </a:lnTo>
                      <a:cubicBezTo>
                        <a:pt x="1992" y="13785"/>
                        <a:pt x="1658" y="9816"/>
                        <a:pt x="1258" y="5846"/>
                      </a:cubicBezTo>
                      <a:cubicBezTo>
                        <a:pt x="1091" y="3912"/>
                        <a:pt x="1125" y="1810"/>
                        <a:pt x="191" y="42"/>
                      </a:cubicBezTo>
                      <a:cubicBezTo>
                        <a:pt x="171" y="13"/>
                        <a:pt x="146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211;p42">
                  <a:extLst>
                    <a:ext uri="{FF2B5EF4-FFF2-40B4-BE49-F238E27FC236}">
                      <a16:creationId xmlns:a16="http://schemas.microsoft.com/office/drawing/2014/main" id="{5535A423-E1F5-FB2B-3730-F48D32D106DA}"/>
                    </a:ext>
                  </a:extLst>
                </p:cNvPr>
                <p:cNvSpPr/>
                <p:nvPr/>
              </p:nvSpPr>
              <p:spPr>
                <a:xfrm>
                  <a:off x="6456278" y="2957152"/>
                  <a:ext cx="66291" cy="261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" h="12575" extrusionOk="0">
                      <a:moveTo>
                        <a:pt x="3035" y="0"/>
                      </a:moveTo>
                      <a:cubicBezTo>
                        <a:pt x="2999" y="0"/>
                        <a:pt x="2967" y="15"/>
                        <a:pt x="2955" y="50"/>
                      </a:cubicBezTo>
                      <a:cubicBezTo>
                        <a:pt x="2755" y="517"/>
                        <a:pt x="2688" y="1084"/>
                        <a:pt x="2555" y="1584"/>
                      </a:cubicBezTo>
                      <a:cubicBezTo>
                        <a:pt x="2421" y="2084"/>
                        <a:pt x="2321" y="2585"/>
                        <a:pt x="2188" y="3085"/>
                      </a:cubicBezTo>
                      <a:cubicBezTo>
                        <a:pt x="1954" y="4119"/>
                        <a:pt x="1687" y="5153"/>
                        <a:pt x="1454" y="6187"/>
                      </a:cubicBezTo>
                      <a:cubicBezTo>
                        <a:pt x="954" y="8289"/>
                        <a:pt x="487" y="10357"/>
                        <a:pt x="20" y="12425"/>
                      </a:cubicBezTo>
                      <a:cubicBezTo>
                        <a:pt x="0" y="12522"/>
                        <a:pt x="71" y="12574"/>
                        <a:pt x="141" y="12574"/>
                      </a:cubicBezTo>
                      <a:cubicBezTo>
                        <a:pt x="190" y="12574"/>
                        <a:pt x="239" y="12547"/>
                        <a:pt x="253" y="12492"/>
                      </a:cubicBezTo>
                      <a:cubicBezTo>
                        <a:pt x="753" y="10424"/>
                        <a:pt x="1254" y="8355"/>
                        <a:pt x="1754" y="6287"/>
                      </a:cubicBezTo>
                      <a:cubicBezTo>
                        <a:pt x="1988" y="5253"/>
                        <a:pt x="2255" y="4186"/>
                        <a:pt x="2488" y="3152"/>
                      </a:cubicBezTo>
                      <a:cubicBezTo>
                        <a:pt x="2588" y="2651"/>
                        <a:pt x="2722" y="2151"/>
                        <a:pt x="2822" y="1651"/>
                      </a:cubicBezTo>
                      <a:cubicBezTo>
                        <a:pt x="2955" y="1150"/>
                        <a:pt x="3155" y="617"/>
                        <a:pt x="3189" y="116"/>
                      </a:cubicBezTo>
                      <a:cubicBezTo>
                        <a:pt x="3189" y="51"/>
                        <a:pt x="3104" y="0"/>
                        <a:pt x="303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212;p42">
                  <a:extLst>
                    <a:ext uri="{FF2B5EF4-FFF2-40B4-BE49-F238E27FC236}">
                      <a16:creationId xmlns:a16="http://schemas.microsoft.com/office/drawing/2014/main" id="{ADDFF361-A518-A234-12BB-D602DDFC4651}"/>
                    </a:ext>
                  </a:extLst>
                </p:cNvPr>
                <p:cNvSpPr/>
                <p:nvPr/>
              </p:nvSpPr>
              <p:spPr>
                <a:xfrm>
                  <a:off x="6447984" y="3489998"/>
                  <a:ext cx="568289" cy="70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8" h="33765" extrusionOk="0">
                      <a:moveTo>
                        <a:pt x="22334" y="11743"/>
                      </a:moveTo>
                      <a:cubicBezTo>
                        <a:pt x="22501" y="12644"/>
                        <a:pt x="22701" y="13578"/>
                        <a:pt x="22901" y="14512"/>
                      </a:cubicBezTo>
                      <a:cubicBezTo>
                        <a:pt x="23235" y="16113"/>
                        <a:pt x="23535" y="17714"/>
                        <a:pt x="23869" y="19349"/>
                      </a:cubicBezTo>
                      <a:cubicBezTo>
                        <a:pt x="22835" y="18948"/>
                        <a:pt x="21734" y="18615"/>
                        <a:pt x="20700" y="18248"/>
                      </a:cubicBezTo>
                      <a:cubicBezTo>
                        <a:pt x="19432" y="17814"/>
                        <a:pt x="18165" y="17381"/>
                        <a:pt x="16930" y="16947"/>
                      </a:cubicBezTo>
                      <a:cubicBezTo>
                        <a:pt x="15896" y="16613"/>
                        <a:pt x="14862" y="16246"/>
                        <a:pt x="13828" y="15880"/>
                      </a:cubicBezTo>
                      <a:cubicBezTo>
                        <a:pt x="15463" y="15246"/>
                        <a:pt x="17097" y="14612"/>
                        <a:pt x="18665" y="13811"/>
                      </a:cubicBezTo>
                      <a:cubicBezTo>
                        <a:pt x="19699" y="13311"/>
                        <a:pt x="20700" y="12744"/>
                        <a:pt x="21634" y="12077"/>
                      </a:cubicBezTo>
                      <a:cubicBezTo>
                        <a:pt x="21867" y="11977"/>
                        <a:pt x="22101" y="11843"/>
                        <a:pt x="22334" y="11743"/>
                      </a:cubicBezTo>
                      <a:close/>
                      <a:moveTo>
                        <a:pt x="5289" y="13511"/>
                      </a:moveTo>
                      <a:cubicBezTo>
                        <a:pt x="5422" y="13611"/>
                        <a:pt x="5556" y="13645"/>
                        <a:pt x="5722" y="13711"/>
                      </a:cubicBezTo>
                      <a:cubicBezTo>
                        <a:pt x="6023" y="13845"/>
                        <a:pt x="6356" y="13978"/>
                        <a:pt x="6690" y="14112"/>
                      </a:cubicBezTo>
                      <a:cubicBezTo>
                        <a:pt x="7324" y="14345"/>
                        <a:pt x="7991" y="14545"/>
                        <a:pt x="8624" y="14779"/>
                      </a:cubicBezTo>
                      <a:cubicBezTo>
                        <a:pt x="9759" y="15179"/>
                        <a:pt x="10926" y="15579"/>
                        <a:pt x="12094" y="15980"/>
                      </a:cubicBezTo>
                      <a:cubicBezTo>
                        <a:pt x="12060" y="15980"/>
                        <a:pt x="12027" y="15980"/>
                        <a:pt x="11994" y="16013"/>
                      </a:cubicBezTo>
                      <a:cubicBezTo>
                        <a:pt x="9659" y="16914"/>
                        <a:pt x="7324" y="17848"/>
                        <a:pt x="5122" y="19115"/>
                      </a:cubicBezTo>
                      <a:cubicBezTo>
                        <a:pt x="4655" y="19349"/>
                        <a:pt x="4155" y="19582"/>
                        <a:pt x="3688" y="19816"/>
                      </a:cubicBezTo>
                      <a:cubicBezTo>
                        <a:pt x="4188" y="17714"/>
                        <a:pt x="4755" y="15613"/>
                        <a:pt x="5289" y="13511"/>
                      </a:cubicBezTo>
                      <a:close/>
                      <a:moveTo>
                        <a:pt x="8620" y="0"/>
                      </a:moveTo>
                      <a:cubicBezTo>
                        <a:pt x="8531" y="0"/>
                        <a:pt x="8445" y="49"/>
                        <a:pt x="8391" y="168"/>
                      </a:cubicBezTo>
                      <a:cubicBezTo>
                        <a:pt x="8124" y="669"/>
                        <a:pt x="7991" y="1202"/>
                        <a:pt x="7824" y="1736"/>
                      </a:cubicBezTo>
                      <a:cubicBezTo>
                        <a:pt x="7690" y="2303"/>
                        <a:pt x="7524" y="2837"/>
                        <a:pt x="7357" y="3371"/>
                      </a:cubicBezTo>
                      <a:cubicBezTo>
                        <a:pt x="7057" y="4438"/>
                        <a:pt x="6723" y="5505"/>
                        <a:pt x="6423" y="6573"/>
                      </a:cubicBezTo>
                      <a:cubicBezTo>
                        <a:pt x="5822" y="8708"/>
                        <a:pt x="5255" y="10843"/>
                        <a:pt x="4688" y="13011"/>
                      </a:cubicBezTo>
                      <a:cubicBezTo>
                        <a:pt x="3521" y="17314"/>
                        <a:pt x="2420" y="21684"/>
                        <a:pt x="1486" y="26054"/>
                      </a:cubicBezTo>
                      <a:cubicBezTo>
                        <a:pt x="1219" y="27254"/>
                        <a:pt x="952" y="28489"/>
                        <a:pt x="685" y="29723"/>
                      </a:cubicBezTo>
                      <a:cubicBezTo>
                        <a:pt x="452" y="30924"/>
                        <a:pt x="185" y="32158"/>
                        <a:pt x="18" y="33392"/>
                      </a:cubicBezTo>
                      <a:cubicBezTo>
                        <a:pt x="0" y="33500"/>
                        <a:pt x="100" y="33560"/>
                        <a:pt x="200" y="33560"/>
                      </a:cubicBezTo>
                      <a:cubicBezTo>
                        <a:pt x="285" y="33560"/>
                        <a:pt x="370" y="33517"/>
                        <a:pt x="385" y="33425"/>
                      </a:cubicBezTo>
                      <a:cubicBezTo>
                        <a:pt x="719" y="32358"/>
                        <a:pt x="919" y="31291"/>
                        <a:pt x="1186" y="30190"/>
                      </a:cubicBezTo>
                      <a:cubicBezTo>
                        <a:pt x="1453" y="29122"/>
                        <a:pt x="1686" y="28055"/>
                        <a:pt x="1953" y="26954"/>
                      </a:cubicBezTo>
                      <a:cubicBezTo>
                        <a:pt x="2387" y="25120"/>
                        <a:pt x="2820" y="23285"/>
                        <a:pt x="3287" y="21417"/>
                      </a:cubicBezTo>
                      <a:cubicBezTo>
                        <a:pt x="3454" y="21317"/>
                        <a:pt x="3487" y="21083"/>
                        <a:pt x="3387" y="20950"/>
                      </a:cubicBezTo>
                      <a:cubicBezTo>
                        <a:pt x="3487" y="20883"/>
                        <a:pt x="3554" y="20816"/>
                        <a:pt x="3621" y="20783"/>
                      </a:cubicBezTo>
                      <a:cubicBezTo>
                        <a:pt x="3754" y="20683"/>
                        <a:pt x="3888" y="20583"/>
                        <a:pt x="4021" y="20483"/>
                      </a:cubicBezTo>
                      <a:cubicBezTo>
                        <a:pt x="4321" y="20283"/>
                        <a:pt x="4622" y="20116"/>
                        <a:pt x="4922" y="19916"/>
                      </a:cubicBezTo>
                      <a:cubicBezTo>
                        <a:pt x="5522" y="19549"/>
                        <a:pt x="6156" y="19215"/>
                        <a:pt x="6790" y="18882"/>
                      </a:cubicBezTo>
                      <a:cubicBezTo>
                        <a:pt x="8057" y="18215"/>
                        <a:pt x="9392" y="17647"/>
                        <a:pt x="10726" y="17114"/>
                      </a:cubicBezTo>
                      <a:cubicBezTo>
                        <a:pt x="11460" y="16814"/>
                        <a:pt x="12194" y="16547"/>
                        <a:pt x="12928" y="16246"/>
                      </a:cubicBezTo>
                      <a:cubicBezTo>
                        <a:pt x="15296" y="17047"/>
                        <a:pt x="17631" y="17881"/>
                        <a:pt x="19999" y="18682"/>
                      </a:cubicBezTo>
                      <a:cubicBezTo>
                        <a:pt x="20733" y="18948"/>
                        <a:pt x="21434" y="19182"/>
                        <a:pt x="22134" y="19449"/>
                      </a:cubicBezTo>
                      <a:cubicBezTo>
                        <a:pt x="22768" y="19649"/>
                        <a:pt x="23402" y="19882"/>
                        <a:pt x="24002" y="20083"/>
                      </a:cubicBezTo>
                      <a:cubicBezTo>
                        <a:pt x="24469" y="22284"/>
                        <a:pt x="24903" y="24486"/>
                        <a:pt x="25370" y="26687"/>
                      </a:cubicBezTo>
                      <a:cubicBezTo>
                        <a:pt x="25570" y="27821"/>
                        <a:pt x="25803" y="28956"/>
                        <a:pt x="26037" y="30090"/>
                      </a:cubicBezTo>
                      <a:cubicBezTo>
                        <a:pt x="26137" y="30657"/>
                        <a:pt x="26270" y="31257"/>
                        <a:pt x="26370" y="31824"/>
                      </a:cubicBezTo>
                      <a:cubicBezTo>
                        <a:pt x="26504" y="32391"/>
                        <a:pt x="26571" y="33025"/>
                        <a:pt x="26771" y="33559"/>
                      </a:cubicBezTo>
                      <a:cubicBezTo>
                        <a:pt x="26817" y="33697"/>
                        <a:pt x="26941" y="33765"/>
                        <a:pt x="27061" y="33765"/>
                      </a:cubicBezTo>
                      <a:cubicBezTo>
                        <a:pt x="27202" y="33765"/>
                        <a:pt x="27338" y="33672"/>
                        <a:pt x="27338" y="33492"/>
                      </a:cubicBezTo>
                      <a:cubicBezTo>
                        <a:pt x="27304" y="32992"/>
                        <a:pt x="27204" y="32491"/>
                        <a:pt x="27104" y="31991"/>
                      </a:cubicBezTo>
                      <a:cubicBezTo>
                        <a:pt x="27004" y="31491"/>
                        <a:pt x="26904" y="30990"/>
                        <a:pt x="26804" y="30490"/>
                      </a:cubicBezTo>
                      <a:cubicBezTo>
                        <a:pt x="26604" y="29456"/>
                        <a:pt x="26370" y="28422"/>
                        <a:pt x="26170" y="27388"/>
                      </a:cubicBezTo>
                      <a:cubicBezTo>
                        <a:pt x="25770" y="25353"/>
                        <a:pt x="25370" y="23352"/>
                        <a:pt x="24936" y="21317"/>
                      </a:cubicBezTo>
                      <a:cubicBezTo>
                        <a:pt x="24869" y="20883"/>
                        <a:pt x="24769" y="20450"/>
                        <a:pt x="24669" y="20016"/>
                      </a:cubicBezTo>
                      <a:cubicBezTo>
                        <a:pt x="24736" y="19916"/>
                        <a:pt x="24703" y="19749"/>
                        <a:pt x="24603" y="19649"/>
                      </a:cubicBezTo>
                      <a:cubicBezTo>
                        <a:pt x="23869" y="16146"/>
                        <a:pt x="23135" y="12644"/>
                        <a:pt x="22401" y="9141"/>
                      </a:cubicBezTo>
                      <a:cubicBezTo>
                        <a:pt x="22167" y="8007"/>
                        <a:pt x="21901" y="6906"/>
                        <a:pt x="21667" y="5772"/>
                      </a:cubicBezTo>
                      <a:cubicBezTo>
                        <a:pt x="21400" y="4605"/>
                        <a:pt x="21200" y="3437"/>
                        <a:pt x="20833" y="2303"/>
                      </a:cubicBezTo>
                      <a:cubicBezTo>
                        <a:pt x="20801" y="2224"/>
                        <a:pt x="20716" y="2182"/>
                        <a:pt x="20636" y="2182"/>
                      </a:cubicBezTo>
                      <a:cubicBezTo>
                        <a:pt x="20548" y="2182"/>
                        <a:pt x="20466" y="2232"/>
                        <a:pt x="20466" y="2337"/>
                      </a:cubicBezTo>
                      <a:cubicBezTo>
                        <a:pt x="20566" y="3371"/>
                        <a:pt x="20800" y="4338"/>
                        <a:pt x="21000" y="5339"/>
                      </a:cubicBezTo>
                      <a:cubicBezTo>
                        <a:pt x="21200" y="6373"/>
                        <a:pt x="21434" y="7407"/>
                        <a:pt x="21634" y="8441"/>
                      </a:cubicBezTo>
                      <a:cubicBezTo>
                        <a:pt x="21834" y="9375"/>
                        <a:pt x="22034" y="10309"/>
                        <a:pt x="22201" y="11243"/>
                      </a:cubicBezTo>
                      <a:cubicBezTo>
                        <a:pt x="21634" y="11476"/>
                        <a:pt x="21100" y="11777"/>
                        <a:pt x="20533" y="12043"/>
                      </a:cubicBezTo>
                      <a:cubicBezTo>
                        <a:pt x="19933" y="12344"/>
                        <a:pt x="19299" y="12644"/>
                        <a:pt x="18698" y="12911"/>
                      </a:cubicBezTo>
                      <a:cubicBezTo>
                        <a:pt x="17431" y="13511"/>
                        <a:pt x="16163" y="14112"/>
                        <a:pt x="14896" y="14679"/>
                      </a:cubicBezTo>
                      <a:cubicBezTo>
                        <a:pt x="14228" y="14979"/>
                        <a:pt x="13595" y="15279"/>
                        <a:pt x="12928" y="15579"/>
                      </a:cubicBezTo>
                      <a:cubicBezTo>
                        <a:pt x="11727" y="15179"/>
                        <a:pt x="10526" y="14779"/>
                        <a:pt x="9325" y="14378"/>
                      </a:cubicBezTo>
                      <a:cubicBezTo>
                        <a:pt x="8624" y="14145"/>
                        <a:pt x="7957" y="13911"/>
                        <a:pt x="7257" y="13678"/>
                      </a:cubicBezTo>
                      <a:cubicBezTo>
                        <a:pt x="6890" y="13578"/>
                        <a:pt x="6523" y="13444"/>
                        <a:pt x="6189" y="13344"/>
                      </a:cubicBezTo>
                      <a:cubicBezTo>
                        <a:pt x="5923" y="13278"/>
                        <a:pt x="5656" y="13178"/>
                        <a:pt x="5389" y="13178"/>
                      </a:cubicBezTo>
                      <a:cubicBezTo>
                        <a:pt x="5889" y="11310"/>
                        <a:pt x="6390" y="9475"/>
                        <a:pt x="6923" y="7607"/>
                      </a:cubicBezTo>
                      <a:cubicBezTo>
                        <a:pt x="7257" y="6439"/>
                        <a:pt x="7590" y="5239"/>
                        <a:pt x="7924" y="4071"/>
                      </a:cubicBezTo>
                      <a:cubicBezTo>
                        <a:pt x="8091" y="3471"/>
                        <a:pt x="8291" y="2870"/>
                        <a:pt x="8458" y="2270"/>
                      </a:cubicBezTo>
                      <a:cubicBezTo>
                        <a:pt x="8658" y="1669"/>
                        <a:pt x="8891" y="1069"/>
                        <a:pt x="8958" y="435"/>
                      </a:cubicBezTo>
                      <a:cubicBezTo>
                        <a:pt x="9003" y="210"/>
                        <a:pt x="8805" y="0"/>
                        <a:pt x="86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213;p42">
                  <a:extLst>
                    <a:ext uri="{FF2B5EF4-FFF2-40B4-BE49-F238E27FC236}">
                      <a16:creationId xmlns:a16="http://schemas.microsoft.com/office/drawing/2014/main" id="{3FF6F791-D859-9C69-AB7E-A301BBB30CFC}"/>
                    </a:ext>
                  </a:extLst>
                </p:cNvPr>
                <p:cNvSpPr/>
                <p:nvPr/>
              </p:nvSpPr>
              <p:spPr>
                <a:xfrm>
                  <a:off x="6346666" y="2806421"/>
                  <a:ext cx="793043" cy="756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50" h="36389" extrusionOk="0">
                      <a:moveTo>
                        <a:pt x="28504" y="0"/>
                      </a:moveTo>
                      <a:cubicBezTo>
                        <a:pt x="27240" y="0"/>
                        <a:pt x="25981" y="201"/>
                        <a:pt x="24840" y="562"/>
                      </a:cubicBezTo>
                      <a:cubicBezTo>
                        <a:pt x="20437" y="1963"/>
                        <a:pt x="18836" y="6066"/>
                        <a:pt x="17935" y="10369"/>
                      </a:cubicBezTo>
                      <a:cubicBezTo>
                        <a:pt x="17234" y="13839"/>
                        <a:pt x="16968" y="17441"/>
                        <a:pt x="15833" y="20810"/>
                      </a:cubicBezTo>
                      <a:cubicBezTo>
                        <a:pt x="15400" y="22078"/>
                        <a:pt x="14833" y="23345"/>
                        <a:pt x="14066" y="24480"/>
                      </a:cubicBezTo>
                      <a:cubicBezTo>
                        <a:pt x="12831" y="26348"/>
                        <a:pt x="11163" y="27849"/>
                        <a:pt x="9095" y="28549"/>
                      </a:cubicBezTo>
                      <a:cubicBezTo>
                        <a:pt x="7461" y="29083"/>
                        <a:pt x="5626" y="29116"/>
                        <a:pt x="4125" y="29950"/>
                      </a:cubicBezTo>
                      <a:cubicBezTo>
                        <a:pt x="1" y="32223"/>
                        <a:pt x="2168" y="36331"/>
                        <a:pt x="6072" y="36331"/>
                      </a:cubicBezTo>
                      <a:cubicBezTo>
                        <a:pt x="6178" y="36331"/>
                        <a:pt x="6285" y="36327"/>
                        <a:pt x="6393" y="36321"/>
                      </a:cubicBezTo>
                      <a:cubicBezTo>
                        <a:pt x="8420" y="36208"/>
                        <a:pt x="10457" y="36148"/>
                        <a:pt x="12493" y="36148"/>
                      </a:cubicBezTo>
                      <a:cubicBezTo>
                        <a:pt x="14043" y="36148"/>
                        <a:pt x="15592" y="36183"/>
                        <a:pt x="17134" y="36255"/>
                      </a:cubicBezTo>
                      <a:cubicBezTo>
                        <a:pt x="18513" y="36308"/>
                        <a:pt x="19883" y="36389"/>
                        <a:pt x="21248" y="36389"/>
                      </a:cubicBezTo>
                      <a:cubicBezTo>
                        <a:pt x="22459" y="36389"/>
                        <a:pt x="23666" y="36325"/>
                        <a:pt x="24873" y="36121"/>
                      </a:cubicBezTo>
                      <a:cubicBezTo>
                        <a:pt x="27175" y="35754"/>
                        <a:pt x="30978" y="34420"/>
                        <a:pt x="32012" y="32118"/>
                      </a:cubicBezTo>
                      <a:cubicBezTo>
                        <a:pt x="34447" y="26915"/>
                        <a:pt x="36148" y="21377"/>
                        <a:pt x="37182" y="15707"/>
                      </a:cubicBezTo>
                      <a:cubicBezTo>
                        <a:pt x="37983" y="11203"/>
                        <a:pt x="38149" y="6033"/>
                        <a:pt x="35114" y="2597"/>
                      </a:cubicBezTo>
                      <a:cubicBezTo>
                        <a:pt x="33459" y="766"/>
                        <a:pt x="30973" y="0"/>
                        <a:pt x="28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14;p42">
                  <a:extLst>
                    <a:ext uri="{FF2B5EF4-FFF2-40B4-BE49-F238E27FC236}">
                      <a16:creationId xmlns:a16="http://schemas.microsoft.com/office/drawing/2014/main" id="{8F8E660C-F40F-0A1D-410B-88A355DA04DE}"/>
                    </a:ext>
                  </a:extLst>
                </p:cNvPr>
                <p:cNvSpPr/>
                <p:nvPr/>
              </p:nvSpPr>
              <p:spPr>
                <a:xfrm>
                  <a:off x="4801801" y="3523091"/>
                  <a:ext cx="568309" cy="70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9" h="33758" extrusionOk="0">
                      <a:moveTo>
                        <a:pt x="22302" y="11719"/>
                      </a:moveTo>
                      <a:cubicBezTo>
                        <a:pt x="22502" y="12653"/>
                        <a:pt x="22702" y="13554"/>
                        <a:pt x="22869" y="14488"/>
                      </a:cubicBezTo>
                      <a:cubicBezTo>
                        <a:pt x="23203" y="16089"/>
                        <a:pt x="23536" y="17723"/>
                        <a:pt x="23870" y="19325"/>
                      </a:cubicBezTo>
                      <a:cubicBezTo>
                        <a:pt x="22836" y="18924"/>
                        <a:pt x="21735" y="18591"/>
                        <a:pt x="20701" y="18224"/>
                      </a:cubicBezTo>
                      <a:lnTo>
                        <a:pt x="20668" y="18224"/>
                      </a:lnTo>
                      <a:cubicBezTo>
                        <a:pt x="19433" y="17790"/>
                        <a:pt x="18166" y="17390"/>
                        <a:pt x="16932" y="16956"/>
                      </a:cubicBezTo>
                      <a:cubicBezTo>
                        <a:pt x="15897" y="16589"/>
                        <a:pt x="14863" y="16222"/>
                        <a:pt x="13829" y="15889"/>
                      </a:cubicBezTo>
                      <a:cubicBezTo>
                        <a:pt x="15464" y="15255"/>
                        <a:pt x="17098" y="14588"/>
                        <a:pt x="18666" y="13821"/>
                      </a:cubicBezTo>
                      <a:cubicBezTo>
                        <a:pt x="19700" y="13287"/>
                        <a:pt x="20701" y="12720"/>
                        <a:pt x="21635" y="12053"/>
                      </a:cubicBezTo>
                      <a:cubicBezTo>
                        <a:pt x="21868" y="11953"/>
                        <a:pt x="22102" y="11852"/>
                        <a:pt x="22302" y="11719"/>
                      </a:cubicBezTo>
                      <a:close/>
                      <a:moveTo>
                        <a:pt x="5290" y="13520"/>
                      </a:moveTo>
                      <a:cubicBezTo>
                        <a:pt x="5423" y="13587"/>
                        <a:pt x="5523" y="13654"/>
                        <a:pt x="5690" y="13720"/>
                      </a:cubicBezTo>
                      <a:cubicBezTo>
                        <a:pt x="6024" y="13854"/>
                        <a:pt x="6357" y="13954"/>
                        <a:pt x="6691" y="14087"/>
                      </a:cubicBezTo>
                      <a:cubicBezTo>
                        <a:pt x="7325" y="14321"/>
                        <a:pt x="7958" y="14554"/>
                        <a:pt x="8592" y="14755"/>
                      </a:cubicBezTo>
                      <a:cubicBezTo>
                        <a:pt x="9760" y="15155"/>
                        <a:pt x="10927" y="15555"/>
                        <a:pt x="12095" y="15955"/>
                      </a:cubicBezTo>
                      <a:cubicBezTo>
                        <a:pt x="12061" y="15955"/>
                        <a:pt x="12028" y="15989"/>
                        <a:pt x="11995" y="15989"/>
                      </a:cubicBezTo>
                      <a:cubicBezTo>
                        <a:pt x="9660" y="16889"/>
                        <a:pt x="7325" y="17857"/>
                        <a:pt x="5123" y="19124"/>
                      </a:cubicBezTo>
                      <a:cubicBezTo>
                        <a:pt x="4656" y="19358"/>
                        <a:pt x="4156" y="19591"/>
                        <a:pt x="3655" y="19825"/>
                      </a:cubicBezTo>
                      <a:cubicBezTo>
                        <a:pt x="4189" y="17723"/>
                        <a:pt x="4723" y="15588"/>
                        <a:pt x="5290" y="13520"/>
                      </a:cubicBezTo>
                      <a:close/>
                      <a:moveTo>
                        <a:pt x="8603" y="1"/>
                      </a:moveTo>
                      <a:cubicBezTo>
                        <a:pt x="8508" y="1"/>
                        <a:pt x="8416" y="52"/>
                        <a:pt x="8359" y="177"/>
                      </a:cubicBezTo>
                      <a:cubicBezTo>
                        <a:pt x="8125" y="678"/>
                        <a:pt x="7992" y="1212"/>
                        <a:pt x="7825" y="1745"/>
                      </a:cubicBezTo>
                      <a:cubicBezTo>
                        <a:pt x="7658" y="2279"/>
                        <a:pt x="7491" y="2813"/>
                        <a:pt x="7358" y="3380"/>
                      </a:cubicBezTo>
                      <a:cubicBezTo>
                        <a:pt x="7024" y="4414"/>
                        <a:pt x="6724" y="5481"/>
                        <a:pt x="6424" y="6549"/>
                      </a:cubicBezTo>
                      <a:cubicBezTo>
                        <a:pt x="5824" y="8684"/>
                        <a:pt x="5223" y="10852"/>
                        <a:pt x="4656" y="12987"/>
                      </a:cubicBezTo>
                      <a:cubicBezTo>
                        <a:pt x="3522" y="17323"/>
                        <a:pt x="2421" y="21660"/>
                        <a:pt x="1454" y="26029"/>
                      </a:cubicBezTo>
                      <a:cubicBezTo>
                        <a:pt x="1187" y="27264"/>
                        <a:pt x="920" y="28464"/>
                        <a:pt x="687" y="29699"/>
                      </a:cubicBezTo>
                      <a:cubicBezTo>
                        <a:pt x="453" y="30933"/>
                        <a:pt x="153" y="32134"/>
                        <a:pt x="19" y="33368"/>
                      </a:cubicBezTo>
                      <a:cubicBezTo>
                        <a:pt x="1" y="33498"/>
                        <a:pt x="96" y="33566"/>
                        <a:pt x="196" y="33566"/>
                      </a:cubicBezTo>
                      <a:cubicBezTo>
                        <a:pt x="275" y="33566"/>
                        <a:pt x="357" y="33523"/>
                        <a:pt x="386" y="33435"/>
                      </a:cubicBezTo>
                      <a:cubicBezTo>
                        <a:pt x="720" y="32367"/>
                        <a:pt x="920" y="31266"/>
                        <a:pt x="1187" y="30199"/>
                      </a:cubicBezTo>
                      <a:cubicBezTo>
                        <a:pt x="1420" y="29098"/>
                        <a:pt x="1687" y="28031"/>
                        <a:pt x="1954" y="26963"/>
                      </a:cubicBezTo>
                      <a:cubicBezTo>
                        <a:pt x="2388" y="25095"/>
                        <a:pt x="2821" y="23261"/>
                        <a:pt x="3255" y="21426"/>
                      </a:cubicBezTo>
                      <a:cubicBezTo>
                        <a:pt x="3422" y="21293"/>
                        <a:pt x="3489" y="21059"/>
                        <a:pt x="3389" y="20926"/>
                      </a:cubicBezTo>
                      <a:cubicBezTo>
                        <a:pt x="3455" y="20859"/>
                        <a:pt x="3555" y="20826"/>
                        <a:pt x="3622" y="20759"/>
                      </a:cubicBezTo>
                      <a:cubicBezTo>
                        <a:pt x="3755" y="20659"/>
                        <a:pt x="3889" y="20559"/>
                        <a:pt x="4022" y="20492"/>
                      </a:cubicBezTo>
                      <a:cubicBezTo>
                        <a:pt x="4323" y="20292"/>
                        <a:pt x="4623" y="20092"/>
                        <a:pt x="4923" y="19925"/>
                      </a:cubicBezTo>
                      <a:cubicBezTo>
                        <a:pt x="5523" y="19525"/>
                        <a:pt x="6157" y="19191"/>
                        <a:pt x="6791" y="18858"/>
                      </a:cubicBezTo>
                      <a:cubicBezTo>
                        <a:pt x="8059" y="18224"/>
                        <a:pt x="9393" y="17657"/>
                        <a:pt x="10727" y="17090"/>
                      </a:cubicBezTo>
                      <a:cubicBezTo>
                        <a:pt x="11428" y="16823"/>
                        <a:pt x="12161" y="16522"/>
                        <a:pt x="12895" y="16256"/>
                      </a:cubicBezTo>
                      <a:cubicBezTo>
                        <a:pt x="15264" y="17056"/>
                        <a:pt x="17632" y="17857"/>
                        <a:pt x="20000" y="18691"/>
                      </a:cubicBezTo>
                      <a:cubicBezTo>
                        <a:pt x="20701" y="18924"/>
                        <a:pt x="21435" y="19191"/>
                        <a:pt x="22135" y="19425"/>
                      </a:cubicBezTo>
                      <a:cubicBezTo>
                        <a:pt x="22769" y="19625"/>
                        <a:pt x="23369" y="19892"/>
                        <a:pt x="24003" y="20092"/>
                      </a:cubicBezTo>
                      <a:cubicBezTo>
                        <a:pt x="24437" y="22293"/>
                        <a:pt x="24904" y="24462"/>
                        <a:pt x="25338" y="26663"/>
                      </a:cubicBezTo>
                      <a:cubicBezTo>
                        <a:pt x="25571" y="27797"/>
                        <a:pt x="25805" y="28931"/>
                        <a:pt x="26005" y="30066"/>
                      </a:cubicBezTo>
                      <a:cubicBezTo>
                        <a:pt x="26138" y="30633"/>
                        <a:pt x="26238" y="31233"/>
                        <a:pt x="26372" y="31800"/>
                      </a:cubicBezTo>
                      <a:cubicBezTo>
                        <a:pt x="26472" y="32401"/>
                        <a:pt x="26538" y="33001"/>
                        <a:pt x="26772" y="33568"/>
                      </a:cubicBezTo>
                      <a:cubicBezTo>
                        <a:pt x="26818" y="33691"/>
                        <a:pt x="26942" y="33757"/>
                        <a:pt x="27062" y="33757"/>
                      </a:cubicBezTo>
                      <a:cubicBezTo>
                        <a:pt x="27203" y="33757"/>
                        <a:pt x="27339" y="33666"/>
                        <a:pt x="27339" y="33468"/>
                      </a:cubicBezTo>
                      <a:cubicBezTo>
                        <a:pt x="27306" y="32968"/>
                        <a:pt x="27172" y="32467"/>
                        <a:pt x="27072" y="32000"/>
                      </a:cubicBezTo>
                      <a:lnTo>
                        <a:pt x="27105" y="32000"/>
                      </a:lnTo>
                      <a:cubicBezTo>
                        <a:pt x="27005" y="31500"/>
                        <a:pt x="26905" y="30966"/>
                        <a:pt x="26805" y="30466"/>
                      </a:cubicBezTo>
                      <a:cubicBezTo>
                        <a:pt x="26572" y="29432"/>
                        <a:pt x="26372" y="28398"/>
                        <a:pt x="26171" y="27364"/>
                      </a:cubicBezTo>
                      <a:cubicBezTo>
                        <a:pt x="25771" y="25362"/>
                        <a:pt x="25338" y="23327"/>
                        <a:pt x="24937" y="21326"/>
                      </a:cubicBezTo>
                      <a:cubicBezTo>
                        <a:pt x="24837" y="20859"/>
                        <a:pt x="24770" y="20459"/>
                        <a:pt x="24670" y="20025"/>
                      </a:cubicBezTo>
                      <a:cubicBezTo>
                        <a:pt x="24737" y="19892"/>
                        <a:pt x="24704" y="19725"/>
                        <a:pt x="24604" y="19625"/>
                      </a:cubicBezTo>
                      <a:cubicBezTo>
                        <a:pt x="23870" y="16122"/>
                        <a:pt x="23136" y="12620"/>
                        <a:pt x="22402" y="9117"/>
                      </a:cubicBezTo>
                      <a:cubicBezTo>
                        <a:pt x="22135" y="8016"/>
                        <a:pt x="21902" y="6882"/>
                        <a:pt x="21668" y="5748"/>
                      </a:cubicBezTo>
                      <a:cubicBezTo>
                        <a:pt x="21401" y="4614"/>
                        <a:pt x="21201" y="3413"/>
                        <a:pt x="20801" y="2279"/>
                      </a:cubicBezTo>
                      <a:cubicBezTo>
                        <a:pt x="20787" y="2207"/>
                        <a:pt x="20716" y="2172"/>
                        <a:pt x="20643" y="2172"/>
                      </a:cubicBezTo>
                      <a:cubicBezTo>
                        <a:pt x="20548" y="2172"/>
                        <a:pt x="20448" y="2232"/>
                        <a:pt x="20467" y="2346"/>
                      </a:cubicBezTo>
                      <a:cubicBezTo>
                        <a:pt x="20567" y="3346"/>
                        <a:pt x="20801" y="4347"/>
                        <a:pt x="21001" y="5314"/>
                      </a:cubicBezTo>
                      <a:cubicBezTo>
                        <a:pt x="21201" y="6349"/>
                        <a:pt x="21401" y="7383"/>
                        <a:pt x="21635" y="8417"/>
                      </a:cubicBezTo>
                      <a:cubicBezTo>
                        <a:pt x="21802" y="9351"/>
                        <a:pt x="22002" y="10285"/>
                        <a:pt x="22202" y="11219"/>
                      </a:cubicBezTo>
                      <a:cubicBezTo>
                        <a:pt x="21635" y="11486"/>
                        <a:pt x="21101" y="11752"/>
                        <a:pt x="20534" y="12019"/>
                      </a:cubicBezTo>
                      <a:cubicBezTo>
                        <a:pt x="19900" y="12319"/>
                        <a:pt x="19300" y="12620"/>
                        <a:pt x="18666" y="12920"/>
                      </a:cubicBezTo>
                      <a:cubicBezTo>
                        <a:pt x="17399" y="13520"/>
                        <a:pt x="16164" y="14087"/>
                        <a:pt x="14897" y="14654"/>
                      </a:cubicBezTo>
                      <a:cubicBezTo>
                        <a:pt x="14230" y="14988"/>
                        <a:pt x="13562" y="15255"/>
                        <a:pt x="12895" y="15555"/>
                      </a:cubicBezTo>
                      <a:cubicBezTo>
                        <a:pt x="11728" y="15155"/>
                        <a:pt x="10527" y="14755"/>
                        <a:pt x="9326" y="14354"/>
                      </a:cubicBezTo>
                      <a:cubicBezTo>
                        <a:pt x="8626" y="14121"/>
                        <a:pt x="7925" y="13887"/>
                        <a:pt x="7225" y="13687"/>
                      </a:cubicBezTo>
                      <a:cubicBezTo>
                        <a:pt x="6891" y="13554"/>
                        <a:pt x="6524" y="13454"/>
                        <a:pt x="6157" y="13354"/>
                      </a:cubicBezTo>
                      <a:cubicBezTo>
                        <a:pt x="5949" y="13294"/>
                        <a:pt x="5688" y="13182"/>
                        <a:pt x="5468" y="13182"/>
                      </a:cubicBezTo>
                      <a:cubicBezTo>
                        <a:pt x="5441" y="13182"/>
                        <a:pt x="5415" y="13183"/>
                        <a:pt x="5390" y="13187"/>
                      </a:cubicBezTo>
                      <a:cubicBezTo>
                        <a:pt x="5857" y="11319"/>
                        <a:pt x="6391" y="9451"/>
                        <a:pt x="6891" y="7616"/>
                      </a:cubicBezTo>
                      <a:cubicBezTo>
                        <a:pt x="7225" y="6415"/>
                        <a:pt x="7558" y="5248"/>
                        <a:pt x="7925" y="4080"/>
                      </a:cubicBezTo>
                      <a:cubicBezTo>
                        <a:pt x="8092" y="3480"/>
                        <a:pt x="8259" y="2879"/>
                        <a:pt x="8459" y="2279"/>
                      </a:cubicBezTo>
                      <a:cubicBezTo>
                        <a:pt x="8626" y="1645"/>
                        <a:pt x="8859" y="1045"/>
                        <a:pt x="8959" y="411"/>
                      </a:cubicBezTo>
                      <a:cubicBezTo>
                        <a:pt x="8981" y="191"/>
                        <a:pt x="8786" y="1"/>
                        <a:pt x="86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215;p42">
                  <a:extLst>
                    <a:ext uri="{FF2B5EF4-FFF2-40B4-BE49-F238E27FC236}">
                      <a16:creationId xmlns:a16="http://schemas.microsoft.com/office/drawing/2014/main" id="{9582CE12-23D4-2EE1-3598-760222F9F12B}"/>
                    </a:ext>
                  </a:extLst>
                </p:cNvPr>
                <p:cNvSpPr/>
                <p:nvPr/>
              </p:nvSpPr>
              <p:spPr>
                <a:xfrm>
                  <a:off x="5779915" y="2963242"/>
                  <a:ext cx="135223" cy="116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5595" extrusionOk="0">
                      <a:moveTo>
                        <a:pt x="5066" y="0"/>
                      </a:moveTo>
                      <a:cubicBezTo>
                        <a:pt x="4863" y="0"/>
                        <a:pt x="4670" y="53"/>
                        <a:pt x="4503" y="157"/>
                      </a:cubicBezTo>
                      <a:lnTo>
                        <a:pt x="3036" y="957"/>
                      </a:lnTo>
                      <a:cubicBezTo>
                        <a:pt x="2965" y="981"/>
                        <a:pt x="2894" y="1005"/>
                        <a:pt x="2823" y="1005"/>
                      </a:cubicBezTo>
                      <a:cubicBezTo>
                        <a:pt x="2794" y="1005"/>
                        <a:pt x="2765" y="1001"/>
                        <a:pt x="2735" y="991"/>
                      </a:cubicBezTo>
                      <a:lnTo>
                        <a:pt x="400" y="290"/>
                      </a:lnTo>
                      <a:lnTo>
                        <a:pt x="0" y="3960"/>
                      </a:lnTo>
                      <a:lnTo>
                        <a:pt x="6505" y="5594"/>
                      </a:lnTo>
                      <a:lnTo>
                        <a:pt x="6238" y="1791"/>
                      </a:lnTo>
                      <a:lnTo>
                        <a:pt x="5437" y="57"/>
                      </a:lnTo>
                      <a:cubicBezTo>
                        <a:pt x="5312" y="19"/>
                        <a:pt x="5187" y="0"/>
                        <a:pt x="5066" y="0"/>
                      </a:cubicBezTo>
                      <a:close/>
                    </a:path>
                  </a:pathLst>
                </a:custGeom>
                <a:solidFill>
                  <a:srgbClr val="EDC4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216;p42">
                  <a:extLst>
                    <a:ext uri="{FF2B5EF4-FFF2-40B4-BE49-F238E27FC236}">
                      <a16:creationId xmlns:a16="http://schemas.microsoft.com/office/drawing/2014/main" id="{77962CA9-4F87-F203-1680-4DC44A547D40}"/>
                    </a:ext>
                  </a:extLst>
                </p:cNvPr>
                <p:cNvSpPr/>
                <p:nvPr/>
              </p:nvSpPr>
              <p:spPr>
                <a:xfrm>
                  <a:off x="4662816" y="2841802"/>
                  <a:ext cx="728103" cy="790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" h="38047" extrusionOk="0">
                      <a:moveTo>
                        <a:pt x="11090" y="1"/>
                      </a:moveTo>
                      <a:cubicBezTo>
                        <a:pt x="9152" y="1"/>
                        <a:pt x="7298" y="510"/>
                        <a:pt x="5872" y="1829"/>
                      </a:cubicBezTo>
                      <a:cubicBezTo>
                        <a:pt x="3937" y="3597"/>
                        <a:pt x="3370" y="6399"/>
                        <a:pt x="3036" y="9001"/>
                      </a:cubicBezTo>
                      <a:cubicBezTo>
                        <a:pt x="1935" y="17841"/>
                        <a:pt x="1" y="32084"/>
                        <a:pt x="10108" y="36254"/>
                      </a:cubicBezTo>
                      <a:cubicBezTo>
                        <a:pt x="12309" y="37188"/>
                        <a:pt x="14745" y="37521"/>
                        <a:pt x="17113" y="37722"/>
                      </a:cubicBezTo>
                      <a:cubicBezTo>
                        <a:pt x="19522" y="37934"/>
                        <a:pt x="21932" y="38046"/>
                        <a:pt x="24342" y="38046"/>
                      </a:cubicBezTo>
                      <a:cubicBezTo>
                        <a:pt x="25335" y="38046"/>
                        <a:pt x="26327" y="38027"/>
                        <a:pt x="27320" y="37988"/>
                      </a:cubicBezTo>
                      <a:cubicBezTo>
                        <a:pt x="29388" y="37888"/>
                        <a:pt x="31423" y="37722"/>
                        <a:pt x="33391" y="37154"/>
                      </a:cubicBezTo>
                      <a:cubicBezTo>
                        <a:pt x="33858" y="37021"/>
                        <a:pt x="34392" y="36821"/>
                        <a:pt x="34659" y="36387"/>
                      </a:cubicBezTo>
                      <a:cubicBezTo>
                        <a:pt x="35026" y="35854"/>
                        <a:pt x="34826" y="35053"/>
                        <a:pt x="34392" y="34553"/>
                      </a:cubicBezTo>
                      <a:cubicBezTo>
                        <a:pt x="33958" y="34052"/>
                        <a:pt x="33324" y="33752"/>
                        <a:pt x="32724" y="33485"/>
                      </a:cubicBezTo>
                      <a:cubicBezTo>
                        <a:pt x="29555" y="31984"/>
                        <a:pt x="24251" y="29916"/>
                        <a:pt x="22317" y="26880"/>
                      </a:cubicBezTo>
                      <a:cubicBezTo>
                        <a:pt x="22283" y="26814"/>
                        <a:pt x="22250" y="26714"/>
                        <a:pt x="22183" y="26647"/>
                      </a:cubicBezTo>
                      <a:lnTo>
                        <a:pt x="22217" y="26647"/>
                      </a:lnTo>
                      <a:cubicBezTo>
                        <a:pt x="21583" y="25446"/>
                        <a:pt x="21750" y="24212"/>
                        <a:pt x="21750" y="22844"/>
                      </a:cubicBezTo>
                      <a:lnTo>
                        <a:pt x="21750" y="16206"/>
                      </a:lnTo>
                      <a:cubicBezTo>
                        <a:pt x="21750" y="12103"/>
                        <a:pt x="23317" y="6432"/>
                        <a:pt x="19982" y="3163"/>
                      </a:cubicBezTo>
                      <a:cubicBezTo>
                        <a:pt x="18914" y="2129"/>
                        <a:pt x="17513" y="1462"/>
                        <a:pt x="16112" y="962"/>
                      </a:cubicBezTo>
                      <a:cubicBezTo>
                        <a:pt x="14528" y="387"/>
                        <a:pt x="12778" y="1"/>
                        <a:pt x="110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217;p42">
                  <a:extLst>
                    <a:ext uri="{FF2B5EF4-FFF2-40B4-BE49-F238E27FC236}">
                      <a16:creationId xmlns:a16="http://schemas.microsoft.com/office/drawing/2014/main" id="{6D7CA688-D790-DC4F-2B7D-6DB8C9DC4536}"/>
                    </a:ext>
                  </a:extLst>
                </p:cNvPr>
                <p:cNvSpPr/>
                <p:nvPr/>
              </p:nvSpPr>
              <p:spPr>
                <a:xfrm>
                  <a:off x="5615569" y="3769465"/>
                  <a:ext cx="145637" cy="44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21184" extrusionOk="0">
                      <a:moveTo>
                        <a:pt x="4537" y="0"/>
                      </a:moveTo>
                      <a:cubicBezTo>
                        <a:pt x="4070" y="34"/>
                        <a:pt x="3636" y="234"/>
                        <a:pt x="3236" y="467"/>
                      </a:cubicBezTo>
                      <a:cubicBezTo>
                        <a:pt x="2069" y="1201"/>
                        <a:pt x="1235" y="2402"/>
                        <a:pt x="768" y="3703"/>
                      </a:cubicBezTo>
                      <a:cubicBezTo>
                        <a:pt x="301" y="5004"/>
                        <a:pt x="167" y="6405"/>
                        <a:pt x="100" y="7773"/>
                      </a:cubicBezTo>
                      <a:cubicBezTo>
                        <a:pt x="0" y="10008"/>
                        <a:pt x="167" y="12243"/>
                        <a:pt x="467" y="14478"/>
                      </a:cubicBezTo>
                      <a:cubicBezTo>
                        <a:pt x="601" y="15378"/>
                        <a:pt x="534" y="16279"/>
                        <a:pt x="668" y="17179"/>
                      </a:cubicBezTo>
                      <a:cubicBezTo>
                        <a:pt x="801" y="18314"/>
                        <a:pt x="901" y="19448"/>
                        <a:pt x="868" y="20549"/>
                      </a:cubicBezTo>
                      <a:cubicBezTo>
                        <a:pt x="868" y="20710"/>
                        <a:pt x="4805" y="21184"/>
                        <a:pt x="5481" y="21184"/>
                      </a:cubicBezTo>
                      <a:cubicBezTo>
                        <a:pt x="5504" y="21184"/>
                        <a:pt x="5523" y="21183"/>
                        <a:pt x="5538" y="21182"/>
                      </a:cubicBezTo>
                      <a:cubicBezTo>
                        <a:pt x="5771" y="18414"/>
                        <a:pt x="6005" y="15678"/>
                        <a:pt x="6238" y="12943"/>
                      </a:cubicBezTo>
                      <a:cubicBezTo>
                        <a:pt x="6472" y="10241"/>
                        <a:pt x="6505" y="7539"/>
                        <a:pt x="6805" y="4837"/>
                      </a:cubicBezTo>
                      <a:cubicBezTo>
                        <a:pt x="6905" y="3837"/>
                        <a:pt x="7005" y="2802"/>
                        <a:pt x="6705" y="1835"/>
                      </a:cubicBezTo>
                      <a:cubicBezTo>
                        <a:pt x="6405" y="868"/>
                        <a:pt x="5538" y="0"/>
                        <a:pt x="4537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218;p42">
                  <a:extLst>
                    <a:ext uri="{FF2B5EF4-FFF2-40B4-BE49-F238E27FC236}">
                      <a16:creationId xmlns:a16="http://schemas.microsoft.com/office/drawing/2014/main" id="{4A41A5BD-50B5-5BA7-C9FE-E9CAB3E9042E}"/>
                    </a:ext>
                  </a:extLst>
                </p:cNvPr>
                <p:cNvSpPr/>
                <p:nvPr/>
              </p:nvSpPr>
              <p:spPr>
                <a:xfrm>
                  <a:off x="5053912" y="3233417"/>
                  <a:ext cx="749597" cy="330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0" h="15901" extrusionOk="0">
                      <a:moveTo>
                        <a:pt x="3502" y="0"/>
                      </a:moveTo>
                      <a:cubicBezTo>
                        <a:pt x="3164" y="0"/>
                        <a:pt x="2890" y="31"/>
                        <a:pt x="2702" y="102"/>
                      </a:cubicBezTo>
                      <a:cubicBezTo>
                        <a:pt x="0" y="1070"/>
                        <a:pt x="2368" y="6540"/>
                        <a:pt x="2435" y="9543"/>
                      </a:cubicBezTo>
                      <a:cubicBezTo>
                        <a:pt x="2535" y="12411"/>
                        <a:pt x="4503" y="15413"/>
                        <a:pt x="7606" y="15513"/>
                      </a:cubicBezTo>
                      <a:lnTo>
                        <a:pt x="7806" y="15513"/>
                      </a:lnTo>
                      <a:cubicBezTo>
                        <a:pt x="12442" y="15513"/>
                        <a:pt x="17112" y="15547"/>
                        <a:pt x="21749" y="15580"/>
                      </a:cubicBezTo>
                      <a:cubicBezTo>
                        <a:pt x="23951" y="15580"/>
                        <a:pt x="26152" y="15814"/>
                        <a:pt x="28354" y="15847"/>
                      </a:cubicBezTo>
                      <a:cubicBezTo>
                        <a:pt x="29048" y="15847"/>
                        <a:pt x="29811" y="15900"/>
                        <a:pt x="30575" y="15900"/>
                      </a:cubicBezTo>
                      <a:cubicBezTo>
                        <a:pt x="31721" y="15900"/>
                        <a:pt x="32870" y="15780"/>
                        <a:pt x="33791" y="15180"/>
                      </a:cubicBezTo>
                      <a:cubicBezTo>
                        <a:pt x="35359" y="14146"/>
                        <a:pt x="36059" y="12278"/>
                        <a:pt x="35792" y="10510"/>
                      </a:cubicBezTo>
                      <a:lnTo>
                        <a:pt x="35792" y="10510"/>
                      </a:lnTo>
                      <a:lnTo>
                        <a:pt x="35826" y="10543"/>
                      </a:lnTo>
                      <a:cubicBezTo>
                        <a:pt x="35759" y="10176"/>
                        <a:pt x="35559" y="9843"/>
                        <a:pt x="35525" y="9476"/>
                      </a:cubicBezTo>
                      <a:cubicBezTo>
                        <a:pt x="35192" y="2571"/>
                        <a:pt x="17379" y="1937"/>
                        <a:pt x="12709" y="1604"/>
                      </a:cubicBezTo>
                      <a:cubicBezTo>
                        <a:pt x="11309" y="1516"/>
                        <a:pt x="5853" y="0"/>
                        <a:pt x="3502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219;p42">
                  <a:extLst>
                    <a:ext uri="{FF2B5EF4-FFF2-40B4-BE49-F238E27FC236}">
                      <a16:creationId xmlns:a16="http://schemas.microsoft.com/office/drawing/2014/main" id="{3954E626-F11E-1BFC-1479-4633729B8790}"/>
                    </a:ext>
                  </a:extLst>
                </p:cNvPr>
                <p:cNvSpPr/>
                <p:nvPr/>
              </p:nvSpPr>
              <p:spPr>
                <a:xfrm>
                  <a:off x="4847263" y="3269575"/>
                  <a:ext cx="949989" cy="417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00" h="20080" extrusionOk="0">
                      <a:moveTo>
                        <a:pt x="5116" y="0"/>
                      </a:moveTo>
                      <a:cubicBezTo>
                        <a:pt x="3127" y="0"/>
                        <a:pt x="1212" y="384"/>
                        <a:pt x="468" y="2003"/>
                      </a:cubicBezTo>
                      <a:cubicBezTo>
                        <a:pt x="1" y="3037"/>
                        <a:pt x="1" y="4204"/>
                        <a:pt x="167" y="5338"/>
                      </a:cubicBezTo>
                      <a:cubicBezTo>
                        <a:pt x="301" y="6339"/>
                        <a:pt x="568" y="7306"/>
                        <a:pt x="1068" y="8207"/>
                      </a:cubicBezTo>
                      <a:cubicBezTo>
                        <a:pt x="2002" y="9942"/>
                        <a:pt x="3803" y="11076"/>
                        <a:pt x="5605" y="11976"/>
                      </a:cubicBezTo>
                      <a:cubicBezTo>
                        <a:pt x="9608" y="13911"/>
                        <a:pt x="13410" y="14078"/>
                        <a:pt x="17713" y="14612"/>
                      </a:cubicBezTo>
                      <a:cubicBezTo>
                        <a:pt x="21549" y="15112"/>
                        <a:pt x="25319" y="16446"/>
                        <a:pt x="29222" y="16846"/>
                      </a:cubicBezTo>
                      <a:cubicBezTo>
                        <a:pt x="32824" y="17180"/>
                        <a:pt x="35926" y="19148"/>
                        <a:pt x="39429" y="19949"/>
                      </a:cubicBezTo>
                      <a:cubicBezTo>
                        <a:pt x="39629" y="19982"/>
                        <a:pt x="39796" y="20015"/>
                        <a:pt x="39963" y="20049"/>
                      </a:cubicBezTo>
                      <a:cubicBezTo>
                        <a:pt x="40161" y="20070"/>
                        <a:pt x="40355" y="20080"/>
                        <a:pt x="40547" y="20080"/>
                      </a:cubicBezTo>
                      <a:cubicBezTo>
                        <a:pt x="42807" y="20080"/>
                        <a:pt x="44577" y="18650"/>
                        <a:pt x="45100" y="16313"/>
                      </a:cubicBezTo>
                      <a:cubicBezTo>
                        <a:pt x="45700" y="13511"/>
                        <a:pt x="44132" y="10909"/>
                        <a:pt x="41197" y="8941"/>
                      </a:cubicBezTo>
                      <a:cubicBezTo>
                        <a:pt x="37694" y="6639"/>
                        <a:pt x="23651" y="3203"/>
                        <a:pt x="21716" y="2470"/>
                      </a:cubicBezTo>
                      <a:cubicBezTo>
                        <a:pt x="17713" y="868"/>
                        <a:pt x="13677" y="501"/>
                        <a:pt x="9441" y="301"/>
                      </a:cubicBezTo>
                      <a:cubicBezTo>
                        <a:pt x="8319" y="242"/>
                        <a:pt x="6695" y="0"/>
                        <a:pt x="511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220;p42">
                  <a:extLst>
                    <a:ext uri="{FF2B5EF4-FFF2-40B4-BE49-F238E27FC236}">
                      <a16:creationId xmlns:a16="http://schemas.microsoft.com/office/drawing/2014/main" id="{808422E8-B162-636F-816B-770721F162C8}"/>
                    </a:ext>
                  </a:extLst>
                </p:cNvPr>
                <p:cNvSpPr/>
                <p:nvPr/>
              </p:nvSpPr>
              <p:spPr>
                <a:xfrm>
                  <a:off x="5445673" y="3417782"/>
                  <a:ext cx="349500" cy="67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32495" extrusionOk="0">
                      <a:moveTo>
                        <a:pt x="5734" y="1"/>
                      </a:moveTo>
                      <a:cubicBezTo>
                        <a:pt x="4102" y="1"/>
                        <a:pt x="2519" y="925"/>
                        <a:pt x="1669" y="2542"/>
                      </a:cubicBezTo>
                      <a:cubicBezTo>
                        <a:pt x="1" y="5710"/>
                        <a:pt x="1869" y="9847"/>
                        <a:pt x="2369" y="13082"/>
                      </a:cubicBezTo>
                      <a:cubicBezTo>
                        <a:pt x="2703" y="15351"/>
                        <a:pt x="2636" y="17586"/>
                        <a:pt x="3170" y="19854"/>
                      </a:cubicBezTo>
                      <a:cubicBezTo>
                        <a:pt x="3704" y="22222"/>
                        <a:pt x="4504" y="24557"/>
                        <a:pt x="5338" y="26826"/>
                      </a:cubicBezTo>
                      <a:cubicBezTo>
                        <a:pt x="5772" y="28060"/>
                        <a:pt x="6305" y="29528"/>
                        <a:pt x="7173" y="30662"/>
                      </a:cubicBezTo>
                      <a:cubicBezTo>
                        <a:pt x="7640" y="31262"/>
                        <a:pt x="8173" y="31762"/>
                        <a:pt x="8874" y="32096"/>
                      </a:cubicBezTo>
                      <a:cubicBezTo>
                        <a:pt x="9449" y="32368"/>
                        <a:pt x="10166" y="32494"/>
                        <a:pt x="10921" y="32494"/>
                      </a:cubicBezTo>
                      <a:cubicBezTo>
                        <a:pt x="12485" y="32494"/>
                        <a:pt x="14211" y="31951"/>
                        <a:pt x="15178" y="31029"/>
                      </a:cubicBezTo>
                      <a:cubicBezTo>
                        <a:pt x="16813" y="29528"/>
                        <a:pt x="15278" y="25525"/>
                        <a:pt x="14978" y="23623"/>
                      </a:cubicBezTo>
                      <a:cubicBezTo>
                        <a:pt x="14511" y="20755"/>
                        <a:pt x="14011" y="17886"/>
                        <a:pt x="13444" y="15017"/>
                      </a:cubicBezTo>
                      <a:cubicBezTo>
                        <a:pt x="12577" y="10514"/>
                        <a:pt x="12410" y="4009"/>
                        <a:pt x="8440" y="940"/>
                      </a:cubicBezTo>
                      <a:cubicBezTo>
                        <a:pt x="7606" y="300"/>
                        <a:pt x="6662" y="1"/>
                        <a:pt x="57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221;p42">
                  <a:extLst>
                    <a:ext uri="{FF2B5EF4-FFF2-40B4-BE49-F238E27FC236}">
                      <a16:creationId xmlns:a16="http://schemas.microsoft.com/office/drawing/2014/main" id="{737A0F85-E1A4-22E4-3D31-6AF9257C265C}"/>
                    </a:ext>
                  </a:extLst>
                </p:cNvPr>
                <p:cNvSpPr/>
                <p:nvPr/>
              </p:nvSpPr>
              <p:spPr>
                <a:xfrm>
                  <a:off x="5143360" y="2676624"/>
                  <a:ext cx="536026" cy="483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6" h="23271" extrusionOk="0">
                      <a:moveTo>
                        <a:pt x="2485" y="1"/>
                      </a:moveTo>
                      <a:cubicBezTo>
                        <a:pt x="1859" y="1"/>
                        <a:pt x="1342" y="233"/>
                        <a:pt x="1134" y="869"/>
                      </a:cubicBezTo>
                      <a:cubicBezTo>
                        <a:pt x="0" y="4138"/>
                        <a:pt x="1768" y="8307"/>
                        <a:pt x="3369" y="11310"/>
                      </a:cubicBezTo>
                      <a:cubicBezTo>
                        <a:pt x="4537" y="13578"/>
                        <a:pt x="5804" y="17080"/>
                        <a:pt x="7706" y="18748"/>
                      </a:cubicBezTo>
                      <a:cubicBezTo>
                        <a:pt x="11141" y="21750"/>
                        <a:pt x="15978" y="22451"/>
                        <a:pt x="20281" y="23218"/>
                      </a:cubicBezTo>
                      <a:cubicBezTo>
                        <a:pt x="20494" y="23254"/>
                        <a:pt x="20704" y="23270"/>
                        <a:pt x="20913" y="23270"/>
                      </a:cubicBezTo>
                      <a:cubicBezTo>
                        <a:pt x="22248" y="23270"/>
                        <a:pt x="23525" y="22619"/>
                        <a:pt x="24851" y="22418"/>
                      </a:cubicBezTo>
                      <a:cubicBezTo>
                        <a:pt x="25018" y="22017"/>
                        <a:pt x="25785" y="16947"/>
                        <a:pt x="25518" y="16914"/>
                      </a:cubicBezTo>
                      <a:cubicBezTo>
                        <a:pt x="23650" y="16647"/>
                        <a:pt x="21382" y="15880"/>
                        <a:pt x="19614" y="15413"/>
                      </a:cubicBezTo>
                      <a:cubicBezTo>
                        <a:pt x="17212" y="14745"/>
                        <a:pt x="14644" y="14378"/>
                        <a:pt x="12943" y="12244"/>
                      </a:cubicBezTo>
                      <a:cubicBezTo>
                        <a:pt x="10541" y="9175"/>
                        <a:pt x="10207" y="5172"/>
                        <a:pt x="7539" y="2403"/>
                      </a:cubicBezTo>
                      <a:cubicBezTo>
                        <a:pt x="7205" y="2070"/>
                        <a:pt x="6038" y="1469"/>
                        <a:pt x="5671" y="1202"/>
                      </a:cubicBezTo>
                      <a:cubicBezTo>
                        <a:pt x="4974" y="695"/>
                        <a:pt x="3567" y="1"/>
                        <a:pt x="24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222;p42">
                  <a:extLst>
                    <a:ext uri="{FF2B5EF4-FFF2-40B4-BE49-F238E27FC236}">
                      <a16:creationId xmlns:a16="http://schemas.microsoft.com/office/drawing/2014/main" id="{173EF0A5-A411-9F68-8650-41C11AF021F8}"/>
                    </a:ext>
                  </a:extLst>
                </p:cNvPr>
                <p:cNvSpPr/>
                <p:nvPr/>
              </p:nvSpPr>
              <p:spPr>
                <a:xfrm>
                  <a:off x="4836870" y="2666355"/>
                  <a:ext cx="465993" cy="689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17" h="33153" extrusionOk="0">
                      <a:moveTo>
                        <a:pt x="14987" y="0"/>
                      </a:moveTo>
                      <a:cubicBezTo>
                        <a:pt x="13073" y="0"/>
                        <a:pt x="11168" y="218"/>
                        <a:pt x="9307" y="929"/>
                      </a:cubicBezTo>
                      <a:cubicBezTo>
                        <a:pt x="4070" y="2997"/>
                        <a:pt x="2802" y="7467"/>
                        <a:pt x="2202" y="12638"/>
                      </a:cubicBezTo>
                      <a:cubicBezTo>
                        <a:pt x="1935" y="14806"/>
                        <a:pt x="2202" y="16073"/>
                        <a:pt x="1935" y="18242"/>
                      </a:cubicBezTo>
                      <a:cubicBezTo>
                        <a:pt x="1368" y="23045"/>
                        <a:pt x="0" y="28449"/>
                        <a:pt x="367" y="33152"/>
                      </a:cubicBezTo>
                      <a:cubicBezTo>
                        <a:pt x="7105" y="32185"/>
                        <a:pt x="14444" y="30851"/>
                        <a:pt x="20748" y="28249"/>
                      </a:cubicBezTo>
                      <a:cubicBezTo>
                        <a:pt x="20815" y="28249"/>
                        <a:pt x="20515" y="25247"/>
                        <a:pt x="20515" y="24946"/>
                      </a:cubicBezTo>
                      <a:cubicBezTo>
                        <a:pt x="20482" y="23846"/>
                        <a:pt x="20515" y="22711"/>
                        <a:pt x="20582" y="21611"/>
                      </a:cubicBezTo>
                      <a:cubicBezTo>
                        <a:pt x="20748" y="19376"/>
                        <a:pt x="21049" y="17174"/>
                        <a:pt x="21349" y="14973"/>
                      </a:cubicBezTo>
                      <a:cubicBezTo>
                        <a:pt x="21582" y="13038"/>
                        <a:pt x="21816" y="11103"/>
                        <a:pt x="21949" y="9168"/>
                      </a:cubicBezTo>
                      <a:cubicBezTo>
                        <a:pt x="22083" y="7234"/>
                        <a:pt x="21883" y="5299"/>
                        <a:pt x="21983" y="3398"/>
                      </a:cubicBezTo>
                      <a:cubicBezTo>
                        <a:pt x="21983" y="3331"/>
                        <a:pt x="21983" y="3298"/>
                        <a:pt x="21983" y="3231"/>
                      </a:cubicBezTo>
                      <a:cubicBezTo>
                        <a:pt x="21983" y="2931"/>
                        <a:pt x="22416" y="3164"/>
                        <a:pt x="22283" y="2897"/>
                      </a:cubicBezTo>
                      <a:cubicBezTo>
                        <a:pt x="22116" y="2597"/>
                        <a:pt x="21416" y="1830"/>
                        <a:pt x="21149" y="1630"/>
                      </a:cubicBezTo>
                      <a:cubicBezTo>
                        <a:pt x="19714" y="662"/>
                        <a:pt x="17980" y="62"/>
                        <a:pt x="16245" y="29"/>
                      </a:cubicBezTo>
                      <a:cubicBezTo>
                        <a:pt x="15826" y="11"/>
                        <a:pt x="15406" y="0"/>
                        <a:pt x="149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223;p42">
                  <a:extLst>
                    <a:ext uri="{FF2B5EF4-FFF2-40B4-BE49-F238E27FC236}">
                      <a16:creationId xmlns:a16="http://schemas.microsoft.com/office/drawing/2014/main" id="{F0E872A9-C2E4-0C50-257A-10CD3DAEC992}"/>
                    </a:ext>
                  </a:extLst>
                </p:cNvPr>
                <p:cNvSpPr/>
                <p:nvPr/>
              </p:nvSpPr>
              <p:spPr>
                <a:xfrm>
                  <a:off x="5087879" y="2444262"/>
                  <a:ext cx="178918" cy="276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7" h="13291" extrusionOk="0">
                      <a:moveTo>
                        <a:pt x="5096" y="0"/>
                      </a:moveTo>
                      <a:cubicBezTo>
                        <a:pt x="4219" y="0"/>
                        <a:pt x="3244" y="375"/>
                        <a:pt x="2469" y="539"/>
                      </a:cubicBezTo>
                      <a:cubicBezTo>
                        <a:pt x="968" y="839"/>
                        <a:pt x="1" y="2306"/>
                        <a:pt x="301" y="3808"/>
                      </a:cubicBezTo>
                      <a:cubicBezTo>
                        <a:pt x="401" y="4208"/>
                        <a:pt x="468" y="4608"/>
                        <a:pt x="568" y="5042"/>
                      </a:cubicBezTo>
                      <a:cubicBezTo>
                        <a:pt x="701" y="5609"/>
                        <a:pt x="634" y="6076"/>
                        <a:pt x="1001" y="6576"/>
                      </a:cubicBezTo>
                      <a:cubicBezTo>
                        <a:pt x="1135" y="6743"/>
                        <a:pt x="1302" y="6910"/>
                        <a:pt x="1368" y="7143"/>
                      </a:cubicBezTo>
                      <a:cubicBezTo>
                        <a:pt x="1402" y="7243"/>
                        <a:pt x="1402" y="7377"/>
                        <a:pt x="1402" y="7510"/>
                      </a:cubicBezTo>
                      <a:cubicBezTo>
                        <a:pt x="1435" y="8644"/>
                        <a:pt x="1001" y="9812"/>
                        <a:pt x="701" y="10913"/>
                      </a:cubicBezTo>
                      <a:cubicBezTo>
                        <a:pt x="601" y="11346"/>
                        <a:pt x="601" y="11780"/>
                        <a:pt x="701" y="12180"/>
                      </a:cubicBezTo>
                      <a:cubicBezTo>
                        <a:pt x="1455" y="12995"/>
                        <a:pt x="2727" y="13291"/>
                        <a:pt x="3852" y="13291"/>
                      </a:cubicBezTo>
                      <a:cubicBezTo>
                        <a:pt x="3971" y="13291"/>
                        <a:pt x="4088" y="13287"/>
                        <a:pt x="4204" y="13281"/>
                      </a:cubicBezTo>
                      <a:cubicBezTo>
                        <a:pt x="4671" y="13248"/>
                        <a:pt x="5171" y="13148"/>
                        <a:pt x="5671" y="12981"/>
                      </a:cubicBezTo>
                      <a:cubicBezTo>
                        <a:pt x="5838" y="12681"/>
                        <a:pt x="5972" y="12380"/>
                        <a:pt x="6038" y="12013"/>
                      </a:cubicBezTo>
                      <a:cubicBezTo>
                        <a:pt x="6172" y="10979"/>
                        <a:pt x="6205" y="9879"/>
                        <a:pt x="6272" y="8845"/>
                      </a:cubicBezTo>
                      <a:cubicBezTo>
                        <a:pt x="6305" y="8678"/>
                        <a:pt x="6305" y="8544"/>
                        <a:pt x="6372" y="8444"/>
                      </a:cubicBezTo>
                      <a:cubicBezTo>
                        <a:pt x="6439" y="8277"/>
                        <a:pt x="6605" y="8211"/>
                        <a:pt x="6705" y="8111"/>
                      </a:cubicBezTo>
                      <a:cubicBezTo>
                        <a:pt x="8607" y="6743"/>
                        <a:pt x="7906" y="4008"/>
                        <a:pt x="7306" y="2106"/>
                      </a:cubicBezTo>
                      <a:cubicBezTo>
                        <a:pt x="7139" y="1573"/>
                        <a:pt x="6939" y="1006"/>
                        <a:pt x="6572" y="605"/>
                      </a:cubicBezTo>
                      <a:cubicBezTo>
                        <a:pt x="6170" y="152"/>
                        <a:pt x="5653" y="0"/>
                        <a:pt x="5096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224;p42">
                  <a:extLst>
                    <a:ext uri="{FF2B5EF4-FFF2-40B4-BE49-F238E27FC236}">
                      <a16:creationId xmlns:a16="http://schemas.microsoft.com/office/drawing/2014/main" id="{70E0F51F-08F8-B34C-F769-8CD42CAD64B3}"/>
                    </a:ext>
                  </a:extLst>
                </p:cNvPr>
                <p:cNvSpPr/>
                <p:nvPr/>
              </p:nvSpPr>
              <p:spPr>
                <a:xfrm>
                  <a:off x="4992194" y="3109067"/>
                  <a:ext cx="414669" cy="91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8" h="4417" extrusionOk="0">
                      <a:moveTo>
                        <a:pt x="2832" y="1"/>
                      </a:moveTo>
                      <a:cubicBezTo>
                        <a:pt x="2533" y="1"/>
                        <a:pt x="2242" y="40"/>
                        <a:pt x="1968" y="147"/>
                      </a:cubicBezTo>
                      <a:cubicBezTo>
                        <a:pt x="1535" y="314"/>
                        <a:pt x="1168" y="647"/>
                        <a:pt x="868" y="981"/>
                      </a:cubicBezTo>
                      <a:cubicBezTo>
                        <a:pt x="401" y="1514"/>
                        <a:pt x="0" y="2248"/>
                        <a:pt x="67" y="2982"/>
                      </a:cubicBezTo>
                      <a:cubicBezTo>
                        <a:pt x="231" y="4243"/>
                        <a:pt x="1544" y="4355"/>
                        <a:pt x="2617" y="4355"/>
                      </a:cubicBezTo>
                      <a:cubicBezTo>
                        <a:pt x="2851" y="4355"/>
                        <a:pt x="3073" y="4350"/>
                        <a:pt x="3269" y="4350"/>
                      </a:cubicBezTo>
                      <a:cubicBezTo>
                        <a:pt x="5882" y="4350"/>
                        <a:pt x="8521" y="4270"/>
                        <a:pt x="11136" y="4270"/>
                      </a:cubicBezTo>
                      <a:cubicBezTo>
                        <a:pt x="12661" y="4270"/>
                        <a:pt x="14179" y="4297"/>
                        <a:pt x="15678" y="4383"/>
                      </a:cubicBezTo>
                      <a:cubicBezTo>
                        <a:pt x="15889" y="4394"/>
                        <a:pt x="16101" y="4398"/>
                        <a:pt x="16311" y="4398"/>
                      </a:cubicBezTo>
                      <a:cubicBezTo>
                        <a:pt x="16731" y="4398"/>
                        <a:pt x="17146" y="4383"/>
                        <a:pt x="17546" y="4383"/>
                      </a:cubicBezTo>
                      <a:cubicBezTo>
                        <a:pt x="18313" y="4350"/>
                        <a:pt x="19214" y="4417"/>
                        <a:pt x="19948" y="4250"/>
                      </a:cubicBezTo>
                      <a:cubicBezTo>
                        <a:pt x="19948" y="2882"/>
                        <a:pt x="18614" y="1848"/>
                        <a:pt x="17446" y="1514"/>
                      </a:cubicBezTo>
                      <a:cubicBezTo>
                        <a:pt x="16445" y="1214"/>
                        <a:pt x="15478" y="1181"/>
                        <a:pt x="14477" y="1181"/>
                      </a:cubicBezTo>
                      <a:cubicBezTo>
                        <a:pt x="13777" y="1181"/>
                        <a:pt x="13043" y="1181"/>
                        <a:pt x="12309" y="1148"/>
                      </a:cubicBezTo>
                      <a:cubicBezTo>
                        <a:pt x="11342" y="1047"/>
                        <a:pt x="10374" y="781"/>
                        <a:pt x="9407" y="647"/>
                      </a:cubicBezTo>
                      <a:cubicBezTo>
                        <a:pt x="7773" y="380"/>
                        <a:pt x="6105" y="480"/>
                        <a:pt x="4470" y="214"/>
                      </a:cubicBezTo>
                      <a:cubicBezTo>
                        <a:pt x="3934" y="128"/>
                        <a:pt x="3370" y="1"/>
                        <a:pt x="2832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225;p42">
                  <a:extLst>
                    <a:ext uri="{FF2B5EF4-FFF2-40B4-BE49-F238E27FC236}">
                      <a16:creationId xmlns:a16="http://schemas.microsoft.com/office/drawing/2014/main" id="{323316A2-954C-31F8-D261-9F276E758674}"/>
                    </a:ext>
                  </a:extLst>
                </p:cNvPr>
                <p:cNvSpPr/>
                <p:nvPr/>
              </p:nvSpPr>
              <p:spPr>
                <a:xfrm>
                  <a:off x="4809139" y="2676645"/>
                  <a:ext cx="409119" cy="53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1" h="25782" extrusionOk="0">
                      <a:moveTo>
                        <a:pt x="12576" y="1"/>
                      </a:moveTo>
                      <a:lnTo>
                        <a:pt x="12576" y="1"/>
                      </a:lnTo>
                      <a:cubicBezTo>
                        <a:pt x="10774" y="201"/>
                        <a:pt x="9040" y="1001"/>
                        <a:pt x="7572" y="2069"/>
                      </a:cubicBezTo>
                      <a:cubicBezTo>
                        <a:pt x="3869" y="4804"/>
                        <a:pt x="1368" y="9107"/>
                        <a:pt x="500" y="13577"/>
                      </a:cubicBezTo>
                      <a:cubicBezTo>
                        <a:pt x="0" y="16212"/>
                        <a:pt x="100" y="19014"/>
                        <a:pt x="1334" y="21382"/>
                      </a:cubicBezTo>
                      <a:cubicBezTo>
                        <a:pt x="3197" y="24879"/>
                        <a:pt x="6981" y="25687"/>
                        <a:pt x="10584" y="25687"/>
                      </a:cubicBezTo>
                      <a:cubicBezTo>
                        <a:pt x="10659" y="25687"/>
                        <a:pt x="10733" y="25686"/>
                        <a:pt x="10808" y="25686"/>
                      </a:cubicBezTo>
                      <a:cubicBezTo>
                        <a:pt x="11200" y="25686"/>
                        <a:pt x="13000" y="25782"/>
                        <a:pt x="14767" y="25782"/>
                      </a:cubicBezTo>
                      <a:cubicBezTo>
                        <a:pt x="16607" y="25782"/>
                        <a:pt x="18410" y="25677"/>
                        <a:pt x="18547" y="25252"/>
                      </a:cubicBezTo>
                      <a:cubicBezTo>
                        <a:pt x="18580" y="25152"/>
                        <a:pt x="18780" y="24618"/>
                        <a:pt x="18813" y="24518"/>
                      </a:cubicBezTo>
                      <a:cubicBezTo>
                        <a:pt x="18980" y="23651"/>
                        <a:pt x="19547" y="21583"/>
                        <a:pt x="19681" y="20715"/>
                      </a:cubicBezTo>
                      <a:lnTo>
                        <a:pt x="7405" y="19715"/>
                      </a:lnTo>
                      <a:cubicBezTo>
                        <a:pt x="7706" y="17847"/>
                        <a:pt x="8273" y="15945"/>
                        <a:pt x="8706" y="14244"/>
                      </a:cubicBezTo>
                      <a:cubicBezTo>
                        <a:pt x="9940" y="9474"/>
                        <a:pt x="11708" y="4837"/>
                        <a:pt x="12576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226;p42">
                  <a:extLst>
                    <a:ext uri="{FF2B5EF4-FFF2-40B4-BE49-F238E27FC236}">
                      <a16:creationId xmlns:a16="http://schemas.microsoft.com/office/drawing/2014/main" id="{86051BC4-1268-033A-B43E-8564F68948D4}"/>
                    </a:ext>
                  </a:extLst>
                </p:cNvPr>
                <p:cNvSpPr/>
                <p:nvPr/>
              </p:nvSpPr>
              <p:spPr>
                <a:xfrm>
                  <a:off x="4953363" y="2428837"/>
                  <a:ext cx="305119" cy="299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4396" extrusionOk="0">
                      <a:moveTo>
                        <a:pt x="12356" y="0"/>
                      </a:moveTo>
                      <a:cubicBezTo>
                        <a:pt x="11957" y="0"/>
                        <a:pt x="11553" y="76"/>
                        <a:pt x="11175" y="213"/>
                      </a:cubicBezTo>
                      <a:cubicBezTo>
                        <a:pt x="10641" y="447"/>
                        <a:pt x="10174" y="780"/>
                        <a:pt x="9641" y="980"/>
                      </a:cubicBezTo>
                      <a:cubicBezTo>
                        <a:pt x="9040" y="1180"/>
                        <a:pt x="8373" y="1214"/>
                        <a:pt x="7739" y="1381"/>
                      </a:cubicBezTo>
                      <a:cubicBezTo>
                        <a:pt x="6438" y="1681"/>
                        <a:pt x="5337" y="2682"/>
                        <a:pt x="4870" y="3949"/>
                      </a:cubicBezTo>
                      <a:cubicBezTo>
                        <a:pt x="4637" y="4616"/>
                        <a:pt x="4537" y="5350"/>
                        <a:pt x="4203" y="5951"/>
                      </a:cubicBezTo>
                      <a:cubicBezTo>
                        <a:pt x="3736" y="6818"/>
                        <a:pt x="2836" y="7352"/>
                        <a:pt x="2269" y="8119"/>
                      </a:cubicBezTo>
                      <a:cubicBezTo>
                        <a:pt x="2002" y="8419"/>
                        <a:pt x="1835" y="8786"/>
                        <a:pt x="1635" y="9120"/>
                      </a:cubicBezTo>
                      <a:cubicBezTo>
                        <a:pt x="1268" y="9687"/>
                        <a:pt x="801" y="10187"/>
                        <a:pt x="501" y="10754"/>
                      </a:cubicBezTo>
                      <a:cubicBezTo>
                        <a:pt x="167" y="11354"/>
                        <a:pt x="0" y="12088"/>
                        <a:pt x="267" y="12689"/>
                      </a:cubicBezTo>
                      <a:cubicBezTo>
                        <a:pt x="467" y="13156"/>
                        <a:pt x="901" y="13489"/>
                        <a:pt x="1335" y="13689"/>
                      </a:cubicBezTo>
                      <a:cubicBezTo>
                        <a:pt x="1802" y="13890"/>
                        <a:pt x="2335" y="13990"/>
                        <a:pt x="2802" y="14156"/>
                      </a:cubicBezTo>
                      <a:cubicBezTo>
                        <a:pt x="3169" y="14303"/>
                        <a:pt x="3535" y="14396"/>
                        <a:pt x="3914" y="14396"/>
                      </a:cubicBezTo>
                      <a:cubicBezTo>
                        <a:pt x="4053" y="14396"/>
                        <a:pt x="4194" y="14383"/>
                        <a:pt x="4337" y="14357"/>
                      </a:cubicBezTo>
                      <a:cubicBezTo>
                        <a:pt x="5504" y="14123"/>
                        <a:pt x="6438" y="13222"/>
                        <a:pt x="7005" y="12188"/>
                      </a:cubicBezTo>
                      <a:cubicBezTo>
                        <a:pt x="7539" y="11154"/>
                        <a:pt x="7873" y="9853"/>
                        <a:pt x="8173" y="8753"/>
                      </a:cubicBezTo>
                      <a:cubicBezTo>
                        <a:pt x="8373" y="8052"/>
                        <a:pt x="8306" y="7352"/>
                        <a:pt x="8240" y="6684"/>
                      </a:cubicBezTo>
                      <a:cubicBezTo>
                        <a:pt x="8206" y="6184"/>
                        <a:pt x="7973" y="5550"/>
                        <a:pt x="8406" y="5150"/>
                      </a:cubicBezTo>
                      <a:cubicBezTo>
                        <a:pt x="8573" y="4983"/>
                        <a:pt x="8840" y="4950"/>
                        <a:pt x="9073" y="4950"/>
                      </a:cubicBezTo>
                      <a:cubicBezTo>
                        <a:pt x="9219" y="4968"/>
                        <a:pt x="9375" y="4996"/>
                        <a:pt x="9525" y="4996"/>
                      </a:cubicBezTo>
                      <a:cubicBezTo>
                        <a:pt x="9649" y="4996"/>
                        <a:pt x="9768" y="4977"/>
                        <a:pt x="9874" y="4917"/>
                      </a:cubicBezTo>
                      <a:cubicBezTo>
                        <a:pt x="10174" y="4750"/>
                        <a:pt x="10174" y="4316"/>
                        <a:pt x="10241" y="3983"/>
                      </a:cubicBezTo>
                      <a:cubicBezTo>
                        <a:pt x="10441" y="3215"/>
                        <a:pt x="11175" y="2982"/>
                        <a:pt x="11909" y="2915"/>
                      </a:cubicBezTo>
                      <a:cubicBezTo>
                        <a:pt x="12476" y="2882"/>
                        <a:pt x="13043" y="2915"/>
                        <a:pt x="13577" y="2815"/>
                      </a:cubicBezTo>
                      <a:cubicBezTo>
                        <a:pt x="14210" y="2682"/>
                        <a:pt x="14544" y="2348"/>
                        <a:pt x="14577" y="1948"/>
                      </a:cubicBezTo>
                      <a:cubicBezTo>
                        <a:pt x="14677" y="1314"/>
                        <a:pt x="14144" y="547"/>
                        <a:pt x="13443" y="213"/>
                      </a:cubicBezTo>
                      <a:cubicBezTo>
                        <a:pt x="13103" y="67"/>
                        <a:pt x="12732" y="0"/>
                        <a:pt x="123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227;p42">
                  <a:extLst>
                    <a:ext uri="{FF2B5EF4-FFF2-40B4-BE49-F238E27FC236}">
                      <a16:creationId xmlns:a16="http://schemas.microsoft.com/office/drawing/2014/main" id="{8F25EFA1-1279-97BF-3CA1-2F96D1757E34}"/>
                    </a:ext>
                  </a:extLst>
                </p:cNvPr>
                <p:cNvSpPr/>
                <p:nvPr/>
              </p:nvSpPr>
              <p:spPr>
                <a:xfrm>
                  <a:off x="5385348" y="3186999"/>
                  <a:ext cx="427869" cy="1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3" h="735" extrusionOk="0">
                      <a:moveTo>
                        <a:pt x="701" y="0"/>
                      </a:moveTo>
                      <a:cubicBezTo>
                        <a:pt x="301" y="0"/>
                        <a:pt x="1" y="334"/>
                        <a:pt x="1" y="734"/>
                      </a:cubicBezTo>
                      <a:lnTo>
                        <a:pt x="20582" y="734"/>
                      </a:lnTo>
                      <a:lnTo>
                        <a:pt x="20582" y="0"/>
                      </a:lnTo>
                      <a:close/>
                    </a:path>
                  </a:pathLst>
                </a:custGeom>
                <a:solidFill>
                  <a:srgbClr val="4764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228;p42">
                  <a:extLst>
                    <a:ext uri="{FF2B5EF4-FFF2-40B4-BE49-F238E27FC236}">
                      <a16:creationId xmlns:a16="http://schemas.microsoft.com/office/drawing/2014/main" id="{C9D88944-A555-1FCC-EA23-597C9F0D7783}"/>
                    </a:ext>
                  </a:extLst>
                </p:cNvPr>
                <p:cNvSpPr/>
                <p:nvPr/>
              </p:nvSpPr>
              <p:spPr>
                <a:xfrm>
                  <a:off x="5458852" y="2947776"/>
                  <a:ext cx="504824" cy="2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5" h="11509" extrusionOk="0">
                      <a:moveTo>
                        <a:pt x="4604" y="0"/>
                      </a:moveTo>
                      <a:cubicBezTo>
                        <a:pt x="4170" y="0"/>
                        <a:pt x="3803" y="267"/>
                        <a:pt x="3670" y="634"/>
                      </a:cubicBezTo>
                      <a:lnTo>
                        <a:pt x="1" y="11508"/>
                      </a:lnTo>
                      <a:lnTo>
                        <a:pt x="20615" y="11508"/>
                      </a:lnTo>
                      <a:lnTo>
                        <a:pt x="24118" y="1168"/>
                      </a:lnTo>
                      <a:cubicBezTo>
                        <a:pt x="24285" y="567"/>
                        <a:pt x="23818" y="0"/>
                        <a:pt x="231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229;p42">
                  <a:extLst>
                    <a:ext uri="{FF2B5EF4-FFF2-40B4-BE49-F238E27FC236}">
                      <a16:creationId xmlns:a16="http://schemas.microsoft.com/office/drawing/2014/main" id="{7375F2F5-980B-2040-94E9-28A40DD3DB3F}"/>
                    </a:ext>
                  </a:extLst>
                </p:cNvPr>
                <p:cNvSpPr/>
                <p:nvPr/>
              </p:nvSpPr>
              <p:spPr>
                <a:xfrm>
                  <a:off x="5456774" y="3186999"/>
                  <a:ext cx="430634" cy="1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6" h="735" extrusionOk="0">
                      <a:moveTo>
                        <a:pt x="1" y="0"/>
                      </a:moveTo>
                      <a:lnTo>
                        <a:pt x="1" y="734"/>
                      </a:lnTo>
                      <a:lnTo>
                        <a:pt x="20715" y="734"/>
                      </a:lnTo>
                      <a:lnTo>
                        <a:pt x="20715" y="0"/>
                      </a:lnTo>
                      <a:close/>
                    </a:path>
                  </a:pathLst>
                </a:custGeom>
                <a:solidFill>
                  <a:srgbClr val="4764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230;p42">
                  <a:extLst>
                    <a:ext uri="{FF2B5EF4-FFF2-40B4-BE49-F238E27FC236}">
                      <a16:creationId xmlns:a16="http://schemas.microsoft.com/office/drawing/2014/main" id="{B8E84505-612E-1346-CC9C-68D0B58BB2A3}"/>
                    </a:ext>
                  </a:extLst>
                </p:cNvPr>
                <p:cNvSpPr/>
                <p:nvPr/>
              </p:nvSpPr>
              <p:spPr>
                <a:xfrm>
                  <a:off x="5698075" y="3045540"/>
                  <a:ext cx="34694" cy="30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472" extrusionOk="0">
                      <a:moveTo>
                        <a:pt x="868" y="1"/>
                      </a:moveTo>
                      <a:cubicBezTo>
                        <a:pt x="435" y="1"/>
                        <a:pt x="68" y="334"/>
                        <a:pt x="34" y="734"/>
                      </a:cubicBezTo>
                      <a:cubicBezTo>
                        <a:pt x="1" y="1135"/>
                        <a:pt x="368" y="1435"/>
                        <a:pt x="768" y="1468"/>
                      </a:cubicBezTo>
                      <a:cubicBezTo>
                        <a:pt x="794" y="1470"/>
                        <a:pt x="819" y="1471"/>
                        <a:pt x="844" y="1471"/>
                      </a:cubicBezTo>
                      <a:cubicBezTo>
                        <a:pt x="1218" y="1471"/>
                        <a:pt x="1573" y="1245"/>
                        <a:pt x="1635" y="901"/>
                      </a:cubicBezTo>
                      <a:cubicBezTo>
                        <a:pt x="1669" y="501"/>
                        <a:pt x="1435" y="134"/>
                        <a:pt x="1035" y="34"/>
                      </a:cubicBezTo>
                      <a:lnTo>
                        <a:pt x="935" y="34"/>
                      </a:lnTo>
                      <a:cubicBezTo>
                        <a:pt x="935" y="1"/>
                        <a:pt x="902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231;p42">
                  <a:extLst>
                    <a:ext uri="{FF2B5EF4-FFF2-40B4-BE49-F238E27FC236}">
                      <a16:creationId xmlns:a16="http://schemas.microsoft.com/office/drawing/2014/main" id="{C6FBE5EA-82DA-9596-9081-C11561D8EBB9}"/>
                    </a:ext>
                  </a:extLst>
                </p:cNvPr>
                <p:cNvSpPr/>
                <p:nvPr/>
              </p:nvSpPr>
              <p:spPr>
                <a:xfrm>
                  <a:off x="5105901" y="2519242"/>
                  <a:ext cx="52551" cy="5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2514" extrusionOk="0">
                      <a:moveTo>
                        <a:pt x="1402" y="0"/>
                      </a:moveTo>
                      <a:cubicBezTo>
                        <a:pt x="1235" y="0"/>
                        <a:pt x="1035" y="67"/>
                        <a:pt x="868" y="134"/>
                      </a:cubicBezTo>
                      <a:cubicBezTo>
                        <a:pt x="1" y="434"/>
                        <a:pt x="34" y="1602"/>
                        <a:pt x="568" y="2202"/>
                      </a:cubicBezTo>
                      <a:cubicBezTo>
                        <a:pt x="769" y="2421"/>
                        <a:pt x="1000" y="2513"/>
                        <a:pt x="1231" y="2513"/>
                      </a:cubicBezTo>
                      <a:cubicBezTo>
                        <a:pt x="1880" y="2513"/>
                        <a:pt x="2527" y="1781"/>
                        <a:pt x="2503" y="1068"/>
                      </a:cubicBezTo>
                      <a:cubicBezTo>
                        <a:pt x="2469" y="534"/>
                        <a:pt x="1969" y="0"/>
                        <a:pt x="1402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232;p42">
                  <a:extLst>
                    <a:ext uri="{FF2B5EF4-FFF2-40B4-BE49-F238E27FC236}">
                      <a16:creationId xmlns:a16="http://schemas.microsoft.com/office/drawing/2014/main" id="{ECBF1B11-CF8D-5871-9959-B808164B4299}"/>
                    </a:ext>
                  </a:extLst>
                </p:cNvPr>
                <p:cNvSpPr/>
                <p:nvPr/>
              </p:nvSpPr>
              <p:spPr>
                <a:xfrm>
                  <a:off x="5723747" y="3758343"/>
                  <a:ext cx="146323" cy="29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14213" extrusionOk="0">
                      <a:moveTo>
                        <a:pt x="3768" y="1"/>
                      </a:moveTo>
                      <a:cubicBezTo>
                        <a:pt x="3746" y="1"/>
                        <a:pt x="3724" y="1"/>
                        <a:pt x="3703" y="2"/>
                      </a:cubicBezTo>
                      <a:cubicBezTo>
                        <a:pt x="2702" y="35"/>
                        <a:pt x="1268" y="1369"/>
                        <a:pt x="801" y="2270"/>
                      </a:cubicBezTo>
                      <a:cubicBezTo>
                        <a:pt x="0" y="3738"/>
                        <a:pt x="667" y="6006"/>
                        <a:pt x="1034" y="7507"/>
                      </a:cubicBezTo>
                      <a:cubicBezTo>
                        <a:pt x="1234" y="8374"/>
                        <a:pt x="1434" y="9242"/>
                        <a:pt x="1668" y="10109"/>
                      </a:cubicBezTo>
                      <a:cubicBezTo>
                        <a:pt x="1868" y="10910"/>
                        <a:pt x="2068" y="11744"/>
                        <a:pt x="2268" y="12577"/>
                      </a:cubicBezTo>
                      <a:cubicBezTo>
                        <a:pt x="2640" y="14155"/>
                        <a:pt x="3125" y="14212"/>
                        <a:pt x="4551" y="14212"/>
                      </a:cubicBezTo>
                      <a:cubicBezTo>
                        <a:pt x="4662" y="14212"/>
                        <a:pt x="4780" y="14212"/>
                        <a:pt x="4904" y="14212"/>
                      </a:cubicBezTo>
                      <a:cubicBezTo>
                        <a:pt x="7038" y="14212"/>
                        <a:pt x="6505" y="12244"/>
                        <a:pt x="6505" y="10676"/>
                      </a:cubicBezTo>
                      <a:cubicBezTo>
                        <a:pt x="6505" y="8475"/>
                        <a:pt x="6805" y="3704"/>
                        <a:pt x="6672" y="1469"/>
                      </a:cubicBezTo>
                      <a:cubicBezTo>
                        <a:pt x="6656" y="1263"/>
                        <a:pt x="6622" y="1190"/>
                        <a:pt x="6573" y="1190"/>
                      </a:cubicBezTo>
                      <a:cubicBezTo>
                        <a:pt x="6454" y="1190"/>
                        <a:pt x="6250" y="1631"/>
                        <a:pt x="6039" y="1631"/>
                      </a:cubicBezTo>
                      <a:cubicBezTo>
                        <a:pt x="5960" y="1631"/>
                        <a:pt x="5881" y="1570"/>
                        <a:pt x="5804" y="1403"/>
                      </a:cubicBezTo>
                      <a:cubicBezTo>
                        <a:pt x="5414" y="654"/>
                        <a:pt x="4642" y="1"/>
                        <a:pt x="3768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233;p42">
                  <a:extLst>
                    <a:ext uri="{FF2B5EF4-FFF2-40B4-BE49-F238E27FC236}">
                      <a16:creationId xmlns:a16="http://schemas.microsoft.com/office/drawing/2014/main" id="{DA85435E-B860-01DF-5B23-B30A1EA5A332}"/>
                    </a:ext>
                  </a:extLst>
                </p:cNvPr>
                <p:cNvSpPr/>
                <p:nvPr/>
              </p:nvSpPr>
              <p:spPr>
                <a:xfrm>
                  <a:off x="5758400" y="3963662"/>
                  <a:ext cx="307904" cy="118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5703" extrusionOk="0">
                      <a:moveTo>
                        <a:pt x="4875" y="1"/>
                      </a:moveTo>
                      <a:cubicBezTo>
                        <a:pt x="4197" y="1"/>
                        <a:pt x="3213" y="318"/>
                        <a:pt x="2703" y="399"/>
                      </a:cubicBezTo>
                      <a:cubicBezTo>
                        <a:pt x="1802" y="499"/>
                        <a:pt x="902" y="632"/>
                        <a:pt x="1" y="766"/>
                      </a:cubicBezTo>
                      <a:cubicBezTo>
                        <a:pt x="101" y="1867"/>
                        <a:pt x="234" y="2934"/>
                        <a:pt x="401" y="4001"/>
                      </a:cubicBezTo>
                      <a:cubicBezTo>
                        <a:pt x="501" y="4468"/>
                        <a:pt x="535" y="5035"/>
                        <a:pt x="701" y="5436"/>
                      </a:cubicBezTo>
                      <a:cubicBezTo>
                        <a:pt x="768" y="5536"/>
                        <a:pt x="802" y="5636"/>
                        <a:pt x="868" y="5703"/>
                      </a:cubicBezTo>
                      <a:cubicBezTo>
                        <a:pt x="1369" y="5603"/>
                        <a:pt x="1869" y="5536"/>
                        <a:pt x="2369" y="5502"/>
                      </a:cubicBezTo>
                      <a:cubicBezTo>
                        <a:pt x="3604" y="5369"/>
                        <a:pt x="4871" y="5336"/>
                        <a:pt x="6105" y="5269"/>
                      </a:cubicBezTo>
                      <a:cubicBezTo>
                        <a:pt x="7206" y="5169"/>
                        <a:pt x="8307" y="5069"/>
                        <a:pt x="9408" y="4935"/>
                      </a:cubicBezTo>
                      <a:cubicBezTo>
                        <a:pt x="11109" y="4769"/>
                        <a:pt x="13110" y="4935"/>
                        <a:pt x="14478" y="3701"/>
                      </a:cubicBezTo>
                      <a:cubicBezTo>
                        <a:pt x="14578" y="3634"/>
                        <a:pt x="14678" y="3534"/>
                        <a:pt x="14711" y="3434"/>
                      </a:cubicBezTo>
                      <a:cubicBezTo>
                        <a:pt x="14812" y="3067"/>
                        <a:pt x="14445" y="2801"/>
                        <a:pt x="14111" y="2667"/>
                      </a:cubicBezTo>
                      <a:cubicBezTo>
                        <a:pt x="12610" y="2067"/>
                        <a:pt x="10942" y="2133"/>
                        <a:pt x="9341" y="1867"/>
                      </a:cubicBezTo>
                      <a:cubicBezTo>
                        <a:pt x="8507" y="1700"/>
                        <a:pt x="7673" y="1466"/>
                        <a:pt x="6873" y="1133"/>
                      </a:cubicBezTo>
                      <a:cubicBezTo>
                        <a:pt x="6506" y="966"/>
                        <a:pt x="6039" y="799"/>
                        <a:pt x="5738" y="532"/>
                      </a:cubicBezTo>
                      <a:cubicBezTo>
                        <a:pt x="5572" y="432"/>
                        <a:pt x="5472" y="132"/>
                        <a:pt x="5305" y="65"/>
                      </a:cubicBezTo>
                      <a:cubicBezTo>
                        <a:pt x="5187" y="19"/>
                        <a:pt x="5040" y="1"/>
                        <a:pt x="48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234;p42">
                  <a:extLst>
                    <a:ext uri="{FF2B5EF4-FFF2-40B4-BE49-F238E27FC236}">
                      <a16:creationId xmlns:a16="http://schemas.microsoft.com/office/drawing/2014/main" id="{D691588F-2517-BA2D-D010-4046983F9B69}"/>
                    </a:ext>
                  </a:extLst>
                </p:cNvPr>
                <p:cNvSpPr/>
                <p:nvPr/>
              </p:nvSpPr>
              <p:spPr>
                <a:xfrm>
                  <a:off x="5595468" y="3303001"/>
                  <a:ext cx="294704" cy="62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7" h="29926" extrusionOk="0">
                      <a:moveTo>
                        <a:pt x="1364" y="1"/>
                      </a:moveTo>
                      <a:cubicBezTo>
                        <a:pt x="1286" y="1"/>
                        <a:pt x="1209" y="9"/>
                        <a:pt x="1134" y="28"/>
                      </a:cubicBezTo>
                      <a:cubicBezTo>
                        <a:pt x="300" y="194"/>
                        <a:pt x="100" y="1295"/>
                        <a:pt x="234" y="2129"/>
                      </a:cubicBezTo>
                      <a:cubicBezTo>
                        <a:pt x="400" y="3563"/>
                        <a:pt x="0" y="4864"/>
                        <a:pt x="100" y="6332"/>
                      </a:cubicBezTo>
                      <a:cubicBezTo>
                        <a:pt x="200" y="7700"/>
                        <a:pt x="534" y="9067"/>
                        <a:pt x="901" y="10402"/>
                      </a:cubicBezTo>
                      <a:cubicBezTo>
                        <a:pt x="1801" y="13804"/>
                        <a:pt x="1901" y="17774"/>
                        <a:pt x="2902" y="21143"/>
                      </a:cubicBezTo>
                      <a:cubicBezTo>
                        <a:pt x="2902" y="21209"/>
                        <a:pt x="2935" y="21243"/>
                        <a:pt x="2935" y="21276"/>
                      </a:cubicBezTo>
                      <a:cubicBezTo>
                        <a:pt x="3569" y="23745"/>
                        <a:pt x="4036" y="26213"/>
                        <a:pt x="4603" y="28681"/>
                      </a:cubicBezTo>
                      <a:cubicBezTo>
                        <a:pt x="4670" y="29015"/>
                        <a:pt x="4703" y="29816"/>
                        <a:pt x="5137" y="29916"/>
                      </a:cubicBezTo>
                      <a:cubicBezTo>
                        <a:pt x="5162" y="29923"/>
                        <a:pt x="5189" y="29926"/>
                        <a:pt x="5217" y="29926"/>
                      </a:cubicBezTo>
                      <a:cubicBezTo>
                        <a:pt x="5590" y="29926"/>
                        <a:pt x="6158" y="29335"/>
                        <a:pt x="6438" y="29148"/>
                      </a:cubicBezTo>
                      <a:cubicBezTo>
                        <a:pt x="7172" y="28681"/>
                        <a:pt x="7906" y="28748"/>
                        <a:pt x="8773" y="28648"/>
                      </a:cubicBezTo>
                      <a:cubicBezTo>
                        <a:pt x="9874" y="28515"/>
                        <a:pt x="10908" y="28214"/>
                        <a:pt x="11909" y="27814"/>
                      </a:cubicBezTo>
                      <a:cubicBezTo>
                        <a:pt x="12676" y="27481"/>
                        <a:pt x="13443" y="27014"/>
                        <a:pt x="13843" y="26280"/>
                      </a:cubicBezTo>
                      <a:cubicBezTo>
                        <a:pt x="14110" y="25779"/>
                        <a:pt x="14143" y="25179"/>
                        <a:pt x="14177" y="24578"/>
                      </a:cubicBezTo>
                      <a:cubicBezTo>
                        <a:pt x="14177" y="23011"/>
                        <a:pt x="13877" y="21510"/>
                        <a:pt x="13676" y="19975"/>
                      </a:cubicBezTo>
                      <a:cubicBezTo>
                        <a:pt x="13476" y="18407"/>
                        <a:pt x="13209" y="16840"/>
                        <a:pt x="12876" y="15272"/>
                      </a:cubicBezTo>
                      <a:cubicBezTo>
                        <a:pt x="12009" y="11236"/>
                        <a:pt x="11008" y="5865"/>
                        <a:pt x="7906" y="2896"/>
                      </a:cubicBezTo>
                      <a:cubicBezTo>
                        <a:pt x="7105" y="2129"/>
                        <a:pt x="6171" y="1562"/>
                        <a:pt x="5137" y="1128"/>
                      </a:cubicBezTo>
                      <a:cubicBezTo>
                        <a:pt x="4103" y="695"/>
                        <a:pt x="3036" y="395"/>
                        <a:pt x="1968" y="128"/>
                      </a:cubicBezTo>
                      <a:cubicBezTo>
                        <a:pt x="1776" y="56"/>
                        <a:pt x="1566" y="1"/>
                        <a:pt x="1364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235;p42">
                  <a:extLst>
                    <a:ext uri="{FF2B5EF4-FFF2-40B4-BE49-F238E27FC236}">
                      <a16:creationId xmlns:a16="http://schemas.microsoft.com/office/drawing/2014/main" id="{D7300ABB-5646-D8EB-F23A-DB8CC7816773}"/>
                    </a:ext>
                  </a:extLst>
                </p:cNvPr>
                <p:cNvSpPr/>
                <p:nvPr/>
              </p:nvSpPr>
              <p:spPr>
                <a:xfrm rot="2078426">
                  <a:off x="5162158" y="2609089"/>
                  <a:ext cx="63108" cy="2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1002" extrusionOk="0">
                      <a:moveTo>
                        <a:pt x="2535" y="1"/>
                      </a:moveTo>
                      <a:cubicBezTo>
                        <a:pt x="2269" y="101"/>
                        <a:pt x="2035" y="201"/>
                        <a:pt x="1768" y="301"/>
                      </a:cubicBezTo>
                      <a:cubicBezTo>
                        <a:pt x="1568" y="368"/>
                        <a:pt x="1368" y="434"/>
                        <a:pt x="1168" y="501"/>
                      </a:cubicBezTo>
                      <a:cubicBezTo>
                        <a:pt x="968" y="534"/>
                        <a:pt x="801" y="601"/>
                        <a:pt x="601" y="601"/>
                      </a:cubicBezTo>
                      <a:cubicBezTo>
                        <a:pt x="501" y="601"/>
                        <a:pt x="367" y="634"/>
                        <a:pt x="267" y="668"/>
                      </a:cubicBezTo>
                      <a:cubicBezTo>
                        <a:pt x="0" y="801"/>
                        <a:pt x="134" y="935"/>
                        <a:pt x="300" y="1001"/>
                      </a:cubicBezTo>
                      <a:lnTo>
                        <a:pt x="334" y="1001"/>
                      </a:lnTo>
                      <a:cubicBezTo>
                        <a:pt x="1234" y="968"/>
                        <a:pt x="2168" y="901"/>
                        <a:pt x="3036" y="668"/>
                      </a:cubicBezTo>
                      <a:cubicBezTo>
                        <a:pt x="3036" y="434"/>
                        <a:pt x="2836" y="234"/>
                        <a:pt x="2702" y="34"/>
                      </a:cubicBezTo>
                      <a:cubicBezTo>
                        <a:pt x="2669" y="34"/>
                        <a:pt x="2669" y="1"/>
                        <a:pt x="2635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236;p42">
                  <a:extLst>
                    <a:ext uri="{FF2B5EF4-FFF2-40B4-BE49-F238E27FC236}">
                      <a16:creationId xmlns:a16="http://schemas.microsoft.com/office/drawing/2014/main" id="{BDB94AA8-9C47-E01C-5C8D-9EEB04FE2D0F}"/>
                    </a:ext>
                  </a:extLst>
                </p:cNvPr>
                <p:cNvSpPr/>
                <p:nvPr/>
              </p:nvSpPr>
              <p:spPr>
                <a:xfrm>
                  <a:off x="5596549" y="3500953"/>
                  <a:ext cx="141584" cy="41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1" h="19923" extrusionOk="0">
                      <a:moveTo>
                        <a:pt x="154" y="1"/>
                      </a:moveTo>
                      <a:cubicBezTo>
                        <a:pt x="72" y="1"/>
                        <a:pt x="0" y="79"/>
                        <a:pt x="48" y="175"/>
                      </a:cubicBezTo>
                      <a:cubicBezTo>
                        <a:pt x="1316" y="2443"/>
                        <a:pt x="1616" y="5112"/>
                        <a:pt x="2183" y="7614"/>
                      </a:cubicBezTo>
                      <a:cubicBezTo>
                        <a:pt x="2817" y="10249"/>
                        <a:pt x="3517" y="12884"/>
                        <a:pt x="4351" y="15486"/>
                      </a:cubicBezTo>
                      <a:cubicBezTo>
                        <a:pt x="4818" y="16954"/>
                        <a:pt x="5319" y="18421"/>
                        <a:pt x="5886" y="19856"/>
                      </a:cubicBezTo>
                      <a:cubicBezTo>
                        <a:pt x="5919" y="19889"/>
                        <a:pt x="5952" y="19923"/>
                        <a:pt x="6019" y="19923"/>
                      </a:cubicBezTo>
                      <a:cubicBezTo>
                        <a:pt x="6253" y="19856"/>
                        <a:pt x="6486" y="19756"/>
                        <a:pt x="6720" y="19689"/>
                      </a:cubicBezTo>
                      <a:cubicBezTo>
                        <a:pt x="6811" y="19659"/>
                        <a:pt x="6791" y="19518"/>
                        <a:pt x="6686" y="19518"/>
                      </a:cubicBezTo>
                      <a:cubicBezTo>
                        <a:pt x="6676" y="19518"/>
                        <a:pt x="6665" y="19519"/>
                        <a:pt x="6653" y="19522"/>
                      </a:cubicBezTo>
                      <a:lnTo>
                        <a:pt x="6052" y="19689"/>
                      </a:lnTo>
                      <a:cubicBezTo>
                        <a:pt x="5152" y="17120"/>
                        <a:pt x="4284" y="14519"/>
                        <a:pt x="3551" y="11883"/>
                      </a:cubicBezTo>
                      <a:cubicBezTo>
                        <a:pt x="2817" y="9282"/>
                        <a:pt x="2283" y="6646"/>
                        <a:pt x="1683" y="4044"/>
                      </a:cubicBezTo>
                      <a:cubicBezTo>
                        <a:pt x="1349" y="2643"/>
                        <a:pt x="982" y="1276"/>
                        <a:pt x="248" y="42"/>
                      </a:cubicBezTo>
                      <a:cubicBezTo>
                        <a:pt x="220" y="13"/>
                        <a:pt x="186" y="1"/>
                        <a:pt x="15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237;p42">
                  <a:extLst>
                    <a:ext uri="{FF2B5EF4-FFF2-40B4-BE49-F238E27FC236}">
                      <a16:creationId xmlns:a16="http://schemas.microsoft.com/office/drawing/2014/main" id="{D1403903-54A0-D8B9-D1BA-4A965DD5FC40}"/>
                    </a:ext>
                  </a:extLst>
                </p:cNvPr>
                <p:cNvSpPr/>
                <p:nvPr/>
              </p:nvSpPr>
              <p:spPr>
                <a:xfrm>
                  <a:off x="5197450" y="3342282"/>
                  <a:ext cx="403569" cy="15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4" h="7650" extrusionOk="0">
                      <a:moveTo>
                        <a:pt x="204" y="0"/>
                      </a:moveTo>
                      <a:cubicBezTo>
                        <a:pt x="0" y="0"/>
                        <a:pt x="10" y="337"/>
                        <a:pt x="234" y="369"/>
                      </a:cubicBezTo>
                      <a:cubicBezTo>
                        <a:pt x="3136" y="803"/>
                        <a:pt x="6038" y="1403"/>
                        <a:pt x="8906" y="2137"/>
                      </a:cubicBezTo>
                      <a:cubicBezTo>
                        <a:pt x="10274" y="2471"/>
                        <a:pt x="11675" y="2871"/>
                        <a:pt x="13043" y="3271"/>
                      </a:cubicBezTo>
                      <a:cubicBezTo>
                        <a:pt x="14344" y="3672"/>
                        <a:pt x="15678" y="4072"/>
                        <a:pt x="16845" y="4739"/>
                      </a:cubicBezTo>
                      <a:cubicBezTo>
                        <a:pt x="17412" y="5073"/>
                        <a:pt x="17946" y="5473"/>
                        <a:pt x="18346" y="5973"/>
                      </a:cubicBezTo>
                      <a:cubicBezTo>
                        <a:pt x="18780" y="6474"/>
                        <a:pt x="18980" y="7007"/>
                        <a:pt x="19214" y="7575"/>
                      </a:cubicBezTo>
                      <a:cubicBezTo>
                        <a:pt x="19230" y="7625"/>
                        <a:pt x="19280" y="7650"/>
                        <a:pt x="19326" y="7650"/>
                      </a:cubicBezTo>
                      <a:cubicBezTo>
                        <a:pt x="19372" y="7650"/>
                        <a:pt x="19414" y="7625"/>
                        <a:pt x="19414" y="7575"/>
                      </a:cubicBezTo>
                      <a:cubicBezTo>
                        <a:pt x="19414" y="6574"/>
                        <a:pt x="18580" y="5606"/>
                        <a:pt x="17746" y="4939"/>
                      </a:cubicBezTo>
                      <a:cubicBezTo>
                        <a:pt x="16712" y="4139"/>
                        <a:pt x="15411" y="3672"/>
                        <a:pt x="14143" y="3271"/>
                      </a:cubicBezTo>
                      <a:cubicBezTo>
                        <a:pt x="11241" y="2337"/>
                        <a:pt x="8306" y="1570"/>
                        <a:pt x="5304" y="936"/>
                      </a:cubicBezTo>
                      <a:cubicBezTo>
                        <a:pt x="3636" y="603"/>
                        <a:pt x="1935" y="269"/>
                        <a:pt x="234" y="2"/>
                      </a:cubicBezTo>
                      <a:cubicBezTo>
                        <a:pt x="223" y="1"/>
                        <a:pt x="214" y="0"/>
                        <a:pt x="20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238;p42">
                  <a:extLst>
                    <a:ext uri="{FF2B5EF4-FFF2-40B4-BE49-F238E27FC236}">
                      <a16:creationId xmlns:a16="http://schemas.microsoft.com/office/drawing/2014/main" id="{6D455C35-C7AD-81F3-CC9E-ECB58D05F7A4}"/>
                    </a:ext>
                  </a:extLst>
                </p:cNvPr>
                <p:cNvSpPr/>
                <p:nvPr/>
              </p:nvSpPr>
              <p:spPr>
                <a:xfrm>
                  <a:off x="5897780" y="3977028"/>
                  <a:ext cx="13200" cy="3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600" extrusionOk="0">
                      <a:moveTo>
                        <a:pt x="586" y="1"/>
                      </a:moveTo>
                      <a:cubicBezTo>
                        <a:pt x="568" y="1"/>
                        <a:pt x="548" y="9"/>
                        <a:pt x="534" y="23"/>
                      </a:cubicBezTo>
                      <a:cubicBezTo>
                        <a:pt x="468" y="89"/>
                        <a:pt x="434" y="156"/>
                        <a:pt x="401" y="189"/>
                      </a:cubicBezTo>
                      <a:cubicBezTo>
                        <a:pt x="368" y="256"/>
                        <a:pt x="334" y="323"/>
                        <a:pt x="301" y="390"/>
                      </a:cubicBezTo>
                      <a:cubicBezTo>
                        <a:pt x="234" y="523"/>
                        <a:pt x="168" y="690"/>
                        <a:pt x="134" y="823"/>
                      </a:cubicBezTo>
                      <a:cubicBezTo>
                        <a:pt x="101" y="923"/>
                        <a:pt x="34" y="1057"/>
                        <a:pt x="1" y="1157"/>
                      </a:cubicBezTo>
                      <a:cubicBezTo>
                        <a:pt x="1" y="1257"/>
                        <a:pt x="1" y="1357"/>
                        <a:pt x="34" y="1457"/>
                      </a:cubicBezTo>
                      <a:cubicBezTo>
                        <a:pt x="89" y="1539"/>
                        <a:pt x="166" y="1599"/>
                        <a:pt x="248" y="1599"/>
                      </a:cubicBezTo>
                      <a:cubicBezTo>
                        <a:pt x="266" y="1599"/>
                        <a:pt x="283" y="1596"/>
                        <a:pt x="301" y="1590"/>
                      </a:cubicBezTo>
                      <a:cubicBezTo>
                        <a:pt x="434" y="1590"/>
                        <a:pt x="534" y="1524"/>
                        <a:pt x="534" y="1390"/>
                      </a:cubicBezTo>
                      <a:lnTo>
                        <a:pt x="534" y="1357"/>
                      </a:lnTo>
                      <a:lnTo>
                        <a:pt x="534" y="1290"/>
                      </a:lnTo>
                      <a:cubicBezTo>
                        <a:pt x="534" y="1290"/>
                        <a:pt x="534" y="1257"/>
                        <a:pt x="501" y="1224"/>
                      </a:cubicBezTo>
                      <a:lnTo>
                        <a:pt x="501" y="1190"/>
                      </a:lnTo>
                      <a:lnTo>
                        <a:pt x="501" y="1157"/>
                      </a:lnTo>
                      <a:cubicBezTo>
                        <a:pt x="501" y="1157"/>
                        <a:pt x="534" y="1123"/>
                        <a:pt x="534" y="1123"/>
                      </a:cubicBezTo>
                      <a:lnTo>
                        <a:pt x="534" y="1023"/>
                      </a:lnTo>
                      <a:lnTo>
                        <a:pt x="568" y="790"/>
                      </a:lnTo>
                      <a:cubicBezTo>
                        <a:pt x="601" y="690"/>
                        <a:pt x="601" y="556"/>
                        <a:pt x="635" y="456"/>
                      </a:cubicBezTo>
                      <a:cubicBezTo>
                        <a:pt x="635" y="323"/>
                        <a:pt x="635" y="189"/>
                        <a:pt x="635" y="56"/>
                      </a:cubicBezTo>
                      <a:cubicBezTo>
                        <a:pt x="635" y="17"/>
                        <a:pt x="612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239;p42">
                  <a:extLst>
                    <a:ext uri="{FF2B5EF4-FFF2-40B4-BE49-F238E27FC236}">
                      <a16:creationId xmlns:a16="http://schemas.microsoft.com/office/drawing/2014/main" id="{A8883AAE-6DB8-40CB-3BC1-804E338AFD02}"/>
                    </a:ext>
                  </a:extLst>
                </p:cNvPr>
                <p:cNvSpPr/>
                <p:nvPr/>
              </p:nvSpPr>
              <p:spPr>
                <a:xfrm>
                  <a:off x="5926218" y="3980271"/>
                  <a:ext cx="12493" cy="30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1452" extrusionOk="0">
                      <a:moveTo>
                        <a:pt x="301" y="0"/>
                      </a:moveTo>
                      <a:cubicBezTo>
                        <a:pt x="201" y="0"/>
                        <a:pt x="134" y="67"/>
                        <a:pt x="134" y="167"/>
                      </a:cubicBezTo>
                      <a:lnTo>
                        <a:pt x="134" y="234"/>
                      </a:lnTo>
                      <a:cubicBezTo>
                        <a:pt x="134" y="234"/>
                        <a:pt x="134" y="267"/>
                        <a:pt x="134" y="267"/>
                      </a:cubicBezTo>
                      <a:cubicBezTo>
                        <a:pt x="100" y="334"/>
                        <a:pt x="100" y="367"/>
                        <a:pt x="100" y="400"/>
                      </a:cubicBezTo>
                      <a:cubicBezTo>
                        <a:pt x="67" y="500"/>
                        <a:pt x="67" y="601"/>
                        <a:pt x="67" y="701"/>
                      </a:cubicBezTo>
                      <a:lnTo>
                        <a:pt x="0" y="1001"/>
                      </a:lnTo>
                      <a:cubicBezTo>
                        <a:pt x="0" y="1068"/>
                        <a:pt x="0" y="1134"/>
                        <a:pt x="34" y="1201"/>
                      </a:cubicBezTo>
                      <a:cubicBezTo>
                        <a:pt x="34" y="1301"/>
                        <a:pt x="100" y="1368"/>
                        <a:pt x="201" y="1401"/>
                      </a:cubicBezTo>
                      <a:cubicBezTo>
                        <a:pt x="234" y="1434"/>
                        <a:pt x="276" y="1451"/>
                        <a:pt x="317" y="1451"/>
                      </a:cubicBezTo>
                      <a:cubicBezTo>
                        <a:pt x="359" y="1451"/>
                        <a:pt x="401" y="1434"/>
                        <a:pt x="434" y="1401"/>
                      </a:cubicBezTo>
                      <a:cubicBezTo>
                        <a:pt x="501" y="1368"/>
                        <a:pt x="567" y="1301"/>
                        <a:pt x="601" y="1201"/>
                      </a:cubicBezTo>
                      <a:cubicBezTo>
                        <a:pt x="601" y="1134"/>
                        <a:pt x="601" y="1068"/>
                        <a:pt x="601" y="1001"/>
                      </a:cubicBezTo>
                      <a:cubicBezTo>
                        <a:pt x="601" y="901"/>
                        <a:pt x="567" y="834"/>
                        <a:pt x="567" y="734"/>
                      </a:cubicBezTo>
                      <a:cubicBezTo>
                        <a:pt x="567" y="634"/>
                        <a:pt x="534" y="534"/>
                        <a:pt x="501" y="434"/>
                      </a:cubicBezTo>
                      <a:cubicBezTo>
                        <a:pt x="501" y="367"/>
                        <a:pt x="501" y="334"/>
                        <a:pt x="501" y="300"/>
                      </a:cubicBezTo>
                      <a:cubicBezTo>
                        <a:pt x="501" y="267"/>
                        <a:pt x="467" y="267"/>
                        <a:pt x="467" y="234"/>
                      </a:cubicBezTo>
                      <a:cubicBezTo>
                        <a:pt x="467" y="234"/>
                        <a:pt x="467" y="234"/>
                        <a:pt x="467" y="200"/>
                      </a:cubicBezTo>
                      <a:lnTo>
                        <a:pt x="467" y="167"/>
                      </a:lnTo>
                      <a:cubicBezTo>
                        <a:pt x="467" y="100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240;p42">
                  <a:extLst>
                    <a:ext uri="{FF2B5EF4-FFF2-40B4-BE49-F238E27FC236}">
                      <a16:creationId xmlns:a16="http://schemas.microsoft.com/office/drawing/2014/main" id="{C8C13EFD-C1E7-4544-4932-8D95A82DFF78}"/>
                    </a:ext>
                  </a:extLst>
                </p:cNvPr>
                <p:cNvSpPr/>
                <p:nvPr/>
              </p:nvSpPr>
              <p:spPr>
                <a:xfrm>
                  <a:off x="5960184" y="3989521"/>
                  <a:ext cx="13200" cy="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412" extrusionOk="0">
                      <a:moveTo>
                        <a:pt x="248" y="0"/>
                      </a:moveTo>
                      <a:cubicBezTo>
                        <a:pt x="223" y="0"/>
                        <a:pt x="195" y="8"/>
                        <a:pt x="168" y="22"/>
                      </a:cubicBezTo>
                      <a:cubicBezTo>
                        <a:pt x="134" y="55"/>
                        <a:pt x="101" y="122"/>
                        <a:pt x="101" y="156"/>
                      </a:cubicBezTo>
                      <a:cubicBezTo>
                        <a:pt x="134" y="189"/>
                        <a:pt x="134" y="222"/>
                        <a:pt x="134" y="222"/>
                      </a:cubicBezTo>
                      <a:cubicBezTo>
                        <a:pt x="134" y="256"/>
                        <a:pt x="134" y="256"/>
                        <a:pt x="134" y="256"/>
                      </a:cubicBezTo>
                      <a:lnTo>
                        <a:pt x="134" y="289"/>
                      </a:lnTo>
                      <a:cubicBezTo>
                        <a:pt x="134" y="322"/>
                        <a:pt x="134" y="356"/>
                        <a:pt x="134" y="389"/>
                      </a:cubicBezTo>
                      <a:cubicBezTo>
                        <a:pt x="134" y="400"/>
                        <a:pt x="134" y="413"/>
                        <a:pt x="134" y="422"/>
                      </a:cubicBezTo>
                      <a:lnTo>
                        <a:pt x="134" y="522"/>
                      </a:lnTo>
                      <a:lnTo>
                        <a:pt x="134" y="589"/>
                      </a:lnTo>
                      <a:lnTo>
                        <a:pt x="134" y="623"/>
                      </a:lnTo>
                      <a:cubicBezTo>
                        <a:pt x="134" y="689"/>
                        <a:pt x="101" y="789"/>
                        <a:pt x="68" y="856"/>
                      </a:cubicBezTo>
                      <a:cubicBezTo>
                        <a:pt x="34" y="956"/>
                        <a:pt x="34" y="1056"/>
                        <a:pt x="34" y="1156"/>
                      </a:cubicBezTo>
                      <a:cubicBezTo>
                        <a:pt x="1" y="1256"/>
                        <a:pt x="101" y="1356"/>
                        <a:pt x="168" y="1390"/>
                      </a:cubicBezTo>
                      <a:cubicBezTo>
                        <a:pt x="209" y="1404"/>
                        <a:pt x="251" y="1412"/>
                        <a:pt x="290" y="1412"/>
                      </a:cubicBezTo>
                      <a:cubicBezTo>
                        <a:pt x="345" y="1412"/>
                        <a:pt x="395" y="1395"/>
                        <a:pt x="435" y="1356"/>
                      </a:cubicBezTo>
                      <a:cubicBezTo>
                        <a:pt x="468" y="1290"/>
                        <a:pt x="535" y="1256"/>
                        <a:pt x="568" y="1190"/>
                      </a:cubicBezTo>
                      <a:cubicBezTo>
                        <a:pt x="601" y="1123"/>
                        <a:pt x="635" y="1023"/>
                        <a:pt x="635" y="923"/>
                      </a:cubicBezTo>
                      <a:cubicBezTo>
                        <a:pt x="635" y="823"/>
                        <a:pt x="635" y="723"/>
                        <a:pt x="601" y="589"/>
                      </a:cubicBezTo>
                      <a:lnTo>
                        <a:pt x="601" y="623"/>
                      </a:lnTo>
                      <a:cubicBezTo>
                        <a:pt x="601" y="522"/>
                        <a:pt x="568" y="422"/>
                        <a:pt x="535" y="322"/>
                      </a:cubicBezTo>
                      <a:cubicBezTo>
                        <a:pt x="501" y="256"/>
                        <a:pt x="468" y="222"/>
                        <a:pt x="435" y="156"/>
                      </a:cubicBezTo>
                      <a:cubicBezTo>
                        <a:pt x="401" y="156"/>
                        <a:pt x="401" y="122"/>
                        <a:pt x="401" y="122"/>
                      </a:cubicBezTo>
                      <a:cubicBezTo>
                        <a:pt x="368" y="89"/>
                        <a:pt x="368" y="55"/>
                        <a:pt x="334" y="55"/>
                      </a:cubicBezTo>
                      <a:cubicBezTo>
                        <a:pt x="315" y="16"/>
                        <a:pt x="284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241;p42">
                  <a:extLst>
                    <a:ext uri="{FF2B5EF4-FFF2-40B4-BE49-F238E27FC236}">
                      <a16:creationId xmlns:a16="http://schemas.microsoft.com/office/drawing/2014/main" id="{A3DAAA91-7DE5-1315-1CCA-5F9318FD0674}"/>
                    </a:ext>
                  </a:extLst>
                </p:cNvPr>
                <p:cNvSpPr/>
                <p:nvPr/>
              </p:nvSpPr>
              <p:spPr>
                <a:xfrm>
                  <a:off x="5122739" y="2529573"/>
                  <a:ext cx="24799" cy="1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921" extrusionOk="0">
                      <a:moveTo>
                        <a:pt x="391" y="0"/>
                      </a:moveTo>
                      <a:cubicBezTo>
                        <a:pt x="280" y="0"/>
                        <a:pt x="167" y="32"/>
                        <a:pt x="58" y="104"/>
                      </a:cubicBezTo>
                      <a:cubicBezTo>
                        <a:pt x="1" y="133"/>
                        <a:pt x="42" y="211"/>
                        <a:pt x="97" y="211"/>
                      </a:cubicBezTo>
                      <a:cubicBezTo>
                        <a:pt x="106" y="211"/>
                        <a:pt x="116" y="209"/>
                        <a:pt x="125" y="204"/>
                      </a:cubicBezTo>
                      <a:cubicBezTo>
                        <a:pt x="171" y="185"/>
                        <a:pt x="223" y="177"/>
                        <a:pt x="277" y="177"/>
                      </a:cubicBezTo>
                      <a:cubicBezTo>
                        <a:pt x="414" y="177"/>
                        <a:pt x="562" y="232"/>
                        <a:pt x="659" y="304"/>
                      </a:cubicBezTo>
                      <a:cubicBezTo>
                        <a:pt x="725" y="371"/>
                        <a:pt x="792" y="471"/>
                        <a:pt x="859" y="538"/>
                      </a:cubicBezTo>
                      <a:cubicBezTo>
                        <a:pt x="892" y="638"/>
                        <a:pt x="925" y="771"/>
                        <a:pt x="959" y="871"/>
                      </a:cubicBezTo>
                      <a:cubicBezTo>
                        <a:pt x="982" y="906"/>
                        <a:pt x="1017" y="921"/>
                        <a:pt x="1054" y="921"/>
                      </a:cubicBezTo>
                      <a:cubicBezTo>
                        <a:pt x="1122" y="921"/>
                        <a:pt x="1192" y="870"/>
                        <a:pt x="1192" y="804"/>
                      </a:cubicBezTo>
                      <a:cubicBezTo>
                        <a:pt x="1166" y="412"/>
                        <a:pt x="792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242;p42">
                  <a:extLst>
                    <a:ext uri="{FF2B5EF4-FFF2-40B4-BE49-F238E27FC236}">
                      <a16:creationId xmlns:a16="http://schemas.microsoft.com/office/drawing/2014/main" id="{94AF33C3-621A-F101-C94F-178A8478A183}"/>
                    </a:ext>
                  </a:extLst>
                </p:cNvPr>
                <p:cNvSpPr/>
                <p:nvPr/>
              </p:nvSpPr>
              <p:spPr>
                <a:xfrm>
                  <a:off x="4884951" y="3180700"/>
                  <a:ext cx="297074" cy="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1" h="2420" extrusionOk="0">
                      <a:moveTo>
                        <a:pt x="222" y="0"/>
                      </a:moveTo>
                      <a:cubicBezTo>
                        <a:pt x="49" y="0"/>
                        <a:pt x="1" y="239"/>
                        <a:pt x="189" y="270"/>
                      </a:cubicBezTo>
                      <a:cubicBezTo>
                        <a:pt x="3825" y="1204"/>
                        <a:pt x="7561" y="1871"/>
                        <a:pt x="11264" y="2272"/>
                      </a:cubicBezTo>
                      <a:cubicBezTo>
                        <a:pt x="11800" y="2346"/>
                        <a:pt x="12347" y="2420"/>
                        <a:pt x="12893" y="2420"/>
                      </a:cubicBezTo>
                      <a:cubicBezTo>
                        <a:pt x="13331" y="2420"/>
                        <a:pt x="13768" y="2372"/>
                        <a:pt x="14199" y="2238"/>
                      </a:cubicBezTo>
                      <a:cubicBezTo>
                        <a:pt x="14290" y="2177"/>
                        <a:pt x="14271" y="2034"/>
                        <a:pt x="14166" y="2034"/>
                      </a:cubicBezTo>
                      <a:cubicBezTo>
                        <a:pt x="14155" y="2034"/>
                        <a:pt x="14144" y="2035"/>
                        <a:pt x="14132" y="2038"/>
                      </a:cubicBezTo>
                      <a:cubicBezTo>
                        <a:pt x="13768" y="2155"/>
                        <a:pt x="13392" y="2195"/>
                        <a:pt x="13013" y="2195"/>
                      </a:cubicBezTo>
                      <a:cubicBezTo>
                        <a:pt x="12525" y="2195"/>
                        <a:pt x="12034" y="2128"/>
                        <a:pt x="11564" y="2071"/>
                      </a:cubicBezTo>
                      <a:cubicBezTo>
                        <a:pt x="10597" y="1938"/>
                        <a:pt x="9663" y="1805"/>
                        <a:pt x="8729" y="1671"/>
                      </a:cubicBezTo>
                      <a:cubicBezTo>
                        <a:pt x="6927" y="1404"/>
                        <a:pt x="5126" y="1071"/>
                        <a:pt x="3325" y="704"/>
                      </a:cubicBezTo>
                      <a:cubicBezTo>
                        <a:pt x="2291" y="470"/>
                        <a:pt x="1290" y="237"/>
                        <a:pt x="256" y="3"/>
                      </a:cubicBezTo>
                      <a:cubicBezTo>
                        <a:pt x="244" y="1"/>
                        <a:pt x="233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243;p42">
                  <a:extLst>
                    <a:ext uri="{FF2B5EF4-FFF2-40B4-BE49-F238E27FC236}">
                      <a16:creationId xmlns:a16="http://schemas.microsoft.com/office/drawing/2014/main" id="{C06FE2DD-344D-811D-1824-59A0A0466544}"/>
                    </a:ext>
                  </a:extLst>
                </p:cNvPr>
                <p:cNvSpPr/>
                <p:nvPr/>
              </p:nvSpPr>
              <p:spPr>
                <a:xfrm>
                  <a:off x="4972071" y="2815838"/>
                  <a:ext cx="250136" cy="29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" h="14390" extrusionOk="0">
                      <a:moveTo>
                        <a:pt x="3309" y="0"/>
                      </a:moveTo>
                      <a:cubicBezTo>
                        <a:pt x="3283" y="0"/>
                        <a:pt x="3257" y="12"/>
                        <a:pt x="3237" y="43"/>
                      </a:cubicBezTo>
                      <a:cubicBezTo>
                        <a:pt x="2770" y="610"/>
                        <a:pt x="2469" y="1310"/>
                        <a:pt x="2136" y="1944"/>
                      </a:cubicBezTo>
                      <a:cubicBezTo>
                        <a:pt x="1802" y="2611"/>
                        <a:pt x="1502" y="3245"/>
                        <a:pt x="1202" y="3912"/>
                      </a:cubicBezTo>
                      <a:cubicBezTo>
                        <a:pt x="668" y="5246"/>
                        <a:pt x="234" y="6647"/>
                        <a:pt x="134" y="8082"/>
                      </a:cubicBezTo>
                      <a:cubicBezTo>
                        <a:pt x="68" y="8682"/>
                        <a:pt x="1" y="9449"/>
                        <a:pt x="301" y="10016"/>
                      </a:cubicBezTo>
                      <a:cubicBezTo>
                        <a:pt x="635" y="10550"/>
                        <a:pt x="1369" y="10684"/>
                        <a:pt x="1902" y="10884"/>
                      </a:cubicBezTo>
                      <a:cubicBezTo>
                        <a:pt x="3470" y="11417"/>
                        <a:pt x="5038" y="11985"/>
                        <a:pt x="6606" y="12552"/>
                      </a:cubicBezTo>
                      <a:cubicBezTo>
                        <a:pt x="7440" y="12852"/>
                        <a:pt x="8307" y="13152"/>
                        <a:pt x="9141" y="13452"/>
                      </a:cubicBezTo>
                      <a:cubicBezTo>
                        <a:pt x="10041" y="13752"/>
                        <a:pt x="10909" y="14119"/>
                        <a:pt x="11809" y="14386"/>
                      </a:cubicBezTo>
                      <a:cubicBezTo>
                        <a:pt x="11820" y="14389"/>
                        <a:pt x="11829" y="14390"/>
                        <a:pt x="11839" y="14390"/>
                      </a:cubicBezTo>
                      <a:cubicBezTo>
                        <a:pt x="11957" y="14390"/>
                        <a:pt x="12033" y="14214"/>
                        <a:pt x="11909" y="14153"/>
                      </a:cubicBezTo>
                      <a:cubicBezTo>
                        <a:pt x="11242" y="13853"/>
                        <a:pt x="10508" y="13619"/>
                        <a:pt x="9808" y="13386"/>
                      </a:cubicBezTo>
                      <a:cubicBezTo>
                        <a:pt x="9074" y="13119"/>
                        <a:pt x="8340" y="12852"/>
                        <a:pt x="7606" y="12585"/>
                      </a:cubicBezTo>
                      <a:cubicBezTo>
                        <a:pt x="6172" y="12085"/>
                        <a:pt x="4704" y="11551"/>
                        <a:pt x="3237" y="11017"/>
                      </a:cubicBezTo>
                      <a:cubicBezTo>
                        <a:pt x="2536" y="10784"/>
                        <a:pt x="1836" y="10550"/>
                        <a:pt x="1135" y="10283"/>
                      </a:cubicBezTo>
                      <a:cubicBezTo>
                        <a:pt x="768" y="10117"/>
                        <a:pt x="535" y="9916"/>
                        <a:pt x="468" y="9516"/>
                      </a:cubicBezTo>
                      <a:cubicBezTo>
                        <a:pt x="368" y="9216"/>
                        <a:pt x="401" y="8849"/>
                        <a:pt x="401" y="8515"/>
                      </a:cubicBezTo>
                      <a:cubicBezTo>
                        <a:pt x="468" y="7114"/>
                        <a:pt x="835" y="5713"/>
                        <a:pt x="1335" y="4412"/>
                      </a:cubicBezTo>
                      <a:cubicBezTo>
                        <a:pt x="1635" y="3645"/>
                        <a:pt x="1969" y="2911"/>
                        <a:pt x="2336" y="2211"/>
                      </a:cubicBezTo>
                      <a:cubicBezTo>
                        <a:pt x="2703" y="1510"/>
                        <a:pt x="3137" y="843"/>
                        <a:pt x="3403" y="109"/>
                      </a:cubicBezTo>
                      <a:cubicBezTo>
                        <a:pt x="3427" y="63"/>
                        <a:pt x="3369" y="0"/>
                        <a:pt x="33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244;p42">
                  <a:extLst>
                    <a:ext uri="{FF2B5EF4-FFF2-40B4-BE49-F238E27FC236}">
                      <a16:creationId xmlns:a16="http://schemas.microsoft.com/office/drawing/2014/main" id="{52CEEF49-ACBE-A032-A54A-52CF624887FC}"/>
                    </a:ext>
                  </a:extLst>
                </p:cNvPr>
                <p:cNvSpPr/>
                <p:nvPr/>
              </p:nvSpPr>
              <p:spPr>
                <a:xfrm>
                  <a:off x="5270933" y="2833196"/>
                  <a:ext cx="18064" cy="19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9182" extrusionOk="0">
                      <a:moveTo>
                        <a:pt x="707" y="0"/>
                      </a:moveTo>
                      <a:cubicBezTo>
                        <a:pt x="656" y="0"/>
                        <a:pt x="588" y="48"/>
                        <a:pt x="568" y="108"/>
                      </a:cubicBezTo>
                      <a:cubicBezTo>
                        <a:pt x="535" y="742"/>
                        <a:pt x="568" y="1409"/>
                        <a:pt x="535" y="2043"/>
                      </a:cubicBezTo>
                      <a:cubicBezTo>
                        <a:pt x="535" y="2744"/>
                        <a:pt x="501" y="3411"/>
                        <a:pt x="468" y="4078"/>
                      </a:cubicBezTo>
                      <a:cubicBezTo>
                        <a:pt x="401" y="5412"/>
                        <a:pt x="134" y="7881"/>
                        <a:pt x="1" y="9181"/>
                      </a:cubicBezTo>
                      <a:cubicBezTo>
                        <a:pt x="268" y="7881"/>
                        <a:pt x="635" y="5412"/>
                        <a:pt x="735" y="4078"/>
                      </a:cubicBezTo>
                      <a:cubicBezTo>
                        <a:pt x="768" y="3411"/>
                        <a:pt x="801" y="2710"/>
                        <a:pt x="801" y="2043"/>
                      </a:cubicBezTo>
                      <a:cubicBezTo>
                        <a:pt x="835" y="1409"/>
                        <a:pt x="868" y="709"/>
                        <a:pt x="768" y="75"/>
                      </a:cubicBezTo>
                      <a:cubicBezTo>
                        <a:pt x="768" y="22"/>
                        <a:pt x="741" y="0"/>
                        <a:pt x="70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245;p42">
                  <a:extLst>
                    <a:ext uri="{FF2B5EF4-FFF2-40B4-BE49-F238E27FC236}">
                      <a16:creationId xmlns:a16="http://schemas.microsoft.com/office/drawing/2014/main" id="{6F89CD3F-95E5-CA07-A7E1-F06355A4F884}"/>
                    </a:ext>
                  </a:extLst>
                </p:cNvPr>
                <p:cNvSpPr/>
                <p:nvPr/>
              </p:nvSpPr>
              <p:spPr>
                <a:xfrm>
                  <a:off x="5480575" y="3583957"/>
                  <a:ext cx="25901" cy="4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2335" extrusionOk="0">
                      <a:moveTo>
                        <a:pt x="1061" y="1"/>
                      </a:moveTo>
                      <a:cubicBezTo>
                        <a:pt x="1010" y="1"/>
                        <a:pt x="959" y="26"/>
                        <a:pt x="924" y="85"/>
                      </a:cubicBezTo>
                      <a:cubicBezTo>
                        <a:pt x="724" y="418"/>
                        <a:pt x="590" y="785"/>
                        <a:pt x="457" y="1119"/>
                      </a:cubicBezTo>
                      <a:cubicBezTo>
                        <a:pt x="290" y="1486"/>
                        <a:pt x="157" y="1853"/>
                        <a:pt x="23" y="2186"/>
                      </a:cubicBezTo>
                      <a:cubicBezTo>
                        <a:pt x="1" y="2275"/>
                        <a:pt x="68" y="2335"/>
                        <a:pt x="134" y="2335"/>
                      </a:cubicBezTo>
                      <a:cubicBezTo>
                        <a:pt x="168" y="2335"/>
                        <a:pt x="201" y="2320"/>
                        <a:pt x="223" y="2286"/>
                      </a:cubicBezTo>
                      <a:cubicBezTo>
                        <a:pt x="390" y="1953"/>
                        <a:pt x="590" y="1619"/>
                        <a:pt x="757" y="1252"/>
                      </a:cubicBezTo>
                      <a:cubicBezTo>
                        <a:pt x="924" y="919"/>
                        <a:pt x="1091" y="585"/>
                        <a:pt x="1224" y="218"/>
                      </a:cubicBezTo>
                      <a:cubicBezTo>
                        <a:pt x="1246" y="88"/>
                        <a:pt x="1155" y="1"/>
                        <a:pt x="10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246;p42">
                  <a:extLst>
                    <a:ext uri="{FF2B5EF4-FFF2-40B4-BE49-F238E27FC236}">
                      <a16:creationId xmlns:a16="http://schemas.microsoft.com/office/drawing/2014/main" id="{58F3B744-3FCD-E103-CD6B-FECCBAC672E7}"/>
                    </a:ext>
                  </a:extLst>
                </p:cNvPr>
                <p:cNvSpPr/>
                <p:nvPr/>
              </p:nvSpPr>
              <p:spPr>
                <a:xfrm>
                  <a:off x="5201877" y="2571751"/>
                  <a:ext cx="40536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603" extrusionOk="0">
                      <a:moveTo>
                        <a:pt x="1858" y="1"/>
                      </a:moveTo>
                      <a:cubicBezTo>
                        <a:pt x="1846" y="1"/>
                        <a:pt x="1834" y="3"/>
                        <a:pt x="1822" y="10"/>
                      </a:cubicBezTo>
                      <a:cubicBezTo>
                        <a:pt x="1688" y="76"/>
                        <a:pt x="1588" y="210"/>
                        <a:pt x="1455" y="276"/>
                      </a:cubicBezTo>
                      <a:cubicBezTo>
                        <a:pt x="1321" y="343"/>
                        <a:pt x="1155" y="377"/>
                        <a:pt x="1021" y="410"/>
                      </a:cubicBezTo>
                      <a:cubicBezTo>
                        <a:pt x="921" y="432"/>
                        <a:pt x="817" y="443"/>
                        <a:pt x="714" y="443"/>
                      </a:cubicBezTo>
                      <a:cubicBezTo>
                        <a:pt x="506" y="443"/>
                        <a:pt x="298" y="399"/>
                        <a:pt x="121" y="310"/>
                      </a:cubicBezTo>
                      <a:cubicBezTo>
                        <a:pt x="101" y="297"/>
                        <a:pt x="84" y="291"/>
                        <a:pt x="70" y="291"/>
                      </a:cubicBezTo>
                      <a:cubicBezTo>
                        <a:pt x="11" y="291"/>
                        <a:pt x="0" y="383"/>
                        <a:pt x="54" y="410"/>
                      </a:cubicBezTo>
                      <a:cubicBezTo>
                        <a:pt x="277" y="534"/>
                        <a:pt x="518" y="602"/>
                        <a:pt x="763" y="602"/>
                      </a:cubicBezTo>
                      <a:cubicBezTo>
                        <a:pt x="849" y="602"/>
                        <a:pt x="935" y="594"/>
                        <a:pt x="1021" y="577"/>
                      </a:cubicBezTo>
                      <a:cubicBezTo>
                        <a:pt x="1188" y="577"/>
                        <a:pt x="1355" y="510"/>
                        <a:pt x="1522" y="443"/>
                      </a:cubicBezTo>
                      <a:cubicBezTo>
                        <a:pt x="1688" y="377"/>
                        <a:pt x="1855" y="276"/>
                        <a:pt x="1922" y="110"/>
                      </a:cubicBezTo>
                      <a:cubicBezTo>
                        <a:pt x="1949" y="55"/>
                        <a:pt x="1910" y="1"/>
                        <a:pt x="1858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247;p42">
                  <a:extLst>
                    <a:ext uri="{FF2B5EF4-FFF2-40B4-BE49-F238E27FC236}">
                      <a16:creationId xmlns:a16="http://schemas.microsoft.com/office/drawing/2014/main" id="{FBB41DD6-03EB-25E3-C834-DBAEC8096ECF}"/>
                    </a:ext>
                  </a:extLst>
                </p:cNvPr>
                <p:cNvSpPr/>
                <p:nvPr/>
              </p:nvSpPr>
              <p:spPr>
                <a:xfrm>
                  <a:off x="4855578" y="3100315"/>
                  <a:ext cx="29851" cy="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536" extrusionOk="0">
                      <a:moveTo>
                        <a:pt x="134" y="1"/>
                      </a:moveTo>
                      <a:cubicBezTo>
                        <a:pt x="84" y="1"/>
                        <a:pt x="34" y="34"/>
                        <a:pt x="34" y="101"/>
                      </a:cubicBezTo>
                      <a:cubicBezTo>
                        <a:pt x="1" y="434"/>
                        <a:pt x="134" y="801"/>
                        <a:pt x="368" y="1068"/>
                      </a:cubicBezTo>
                      <a:cubicBezTo>
                        <a:pt x="468" y="1202"/>
                        <a:pt x="601" y="1335"/>
                        <a:pt x="768" y="1402"/>
                      </a:cubicBezTo>
                      <a:cubicBezTo>
                        <a:pt x="835" y="1435"/>
                        <a:pt x="935" y="1468"/>
                        <a:pt x="1035" y="1502"/>
                      </a:cubicBezTo>
                      <a:cubicBezTo>
                        <a:pt x="1068" y="1535"/>
                        <a:pt x="1102" y="1535"/>
                        <a:pt x="1168" y="1535"/>
                      </a:cubicBezTo>
                      <a:lnTo>
                        <a:pt x="1302" y="1535"/>
                      </a:lnTo>
                      <a:cubicBezTo>
                        <a:pt x="1435" y="1502"/>
                        <a:pt x="1402" y="1335"/>
                        <a:pt x="1302" y="1302"/>
                      </a:cubicBezTo>
                      <a:cubicBezTo>
                        <a:pt x="1269" y="1268"/>
                        <a:pt x="1235" y="1268"/>
                        <a:pt x="1202" y="1235"/>
                      </a:cubicBezTo>
                      <a:lnTo>
                        <a:pt x="1102" y="1235"/>
                      </a:lnTo>
                      <a:cubicBezTo>
                        <a:pt x="1035" y="1202"/>
                        <a:pt x="968" y="1202"/>
                        <a:pt x="902" y="1168"/>
                      </a:cubicBezTo>
                      <a:cubicBezTo>
                        <a:pt x="768" y="1102"/>
                        <a:pt x="635" y="1001"/>
                        <a:pt x="535" y="901"/>
                      </a:cubicBezTo>
                      <a:cubicBezTo>
                        <a:pt x="335" y="668"/>
                        <a:pt x="234" y="401"/>
                        <a:pt x="234" y="101"/>
                      </a:cubicBezTo>
                      <a:cubicBezTo>
                        <a:pt x="234" y="34"/>
                        <a:pt x="18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248;p42">
                  <a:extLst>
                    <a:ext uri="{FF2B5EF4-FFF2-40B4-BE49-F238E27FC236}">
                      <a16:creationId xmlns:a16="http://schemas.microsoft.com/office/drawing/2014/main" id="{C8664B9E-6390-2153-5421-A086D0A5494F}"/>
                    </a:ext>
                  </a:extLst>
                </p:cNvPr>
                <p:cNvSpPr/>
                <p:nvPr/>
              </p:nvSpPr>
              <p:spPr>
                <a:xfrm>
                  <a:off x="7327233" y="3485840"/>
                  <a:ext cx="568289" cy="70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8" h="33765" extrusionOk="0">
                      <a:moveTo>
                        <a:pt x="22301" y="11743"/>
                      </a:moveTo>
                      <a:cubicBezTo>
                        <a:pt x="22501" y="12644"/>
                        <a:pt x="22701" y="13578"/>
                        <a:pt x="22868" y="14512"/>
                      </a:cubicBezTo>
                      <a:cubicBezTo>
                        <a:pt x="23201" y="16113"/>
                        <a:pt x="23535" y="17714"/>
                        <a:pt x="23869" y="19349"/>
                      </a:cubicBezTo>
                      <a:cubicBezTo>
                        <a:pt x="22834" y="18948"/>
                        <a:pt x="21734" y="18615"/>
                        <a:pt x="20700" y="18248"/>
                      </a:cubicBezTo>
                      <a:lnTo>
                        <a:pt x="20666" y="18248"/>
                      </a:lnTo>
                      <a:cubicBezTo>
                        <a:pt x="19432" y="17814"/>
                        <a:pt x="18164" y="17380"/>
                        <a:pt x="16930" y="16947"/>
                      </a:cubicBezTo>
                      <a:cubicBezTo>
                        <a:pt x="15896" y="16613"/>
                        <a:pt x="14862" y="16246"/>
                        <a:pt x="13828" y="15879"/>
                      </a:cubicBezTo>
                      <a:cubicBezTo>
                        <a:pt x="15463" y="15246"/>
                        <a:pt x="17097" y="14612"/>
                        <a:pt x="18665" y="13811"/>
                      </a:cubicBezTo>
                      <a:cubicBezTo>
                        <a:pt x="19699" y="13311"/>
                        <a:pt x="20700" y="12744"/>
                        <a:pt x="21634" y="12077"/>
                      </a:cubicBezTo>
                      <a:cubicBezTo>
                        <a:pt x="21867" y="11977"/>
                        <a:pt x="22101" y="11843"/>
                        <a:pt x="22301" y="11743"/>
                      </a:cubicBezTo>
                      <a:close/>
                      <a:moveTo>
                        <a:pt x="5289" y="13511"/>
                      </a:moveTo>
                      <a:cubicBezTo>
                        <a:pt x="5389" y="13611"/>
                        <a:pt x="5522" y="13644"/>
                        <a:pt x="5689" y="13711"/>
                      </a:cubicBezTo>
                      <a:cubicBezTo>
                        <a:pt x="6022" y="13845"/>
                        <a:pt x="6356" y="13978"/>
                        <a:pt x="6690" y="14111"/>
                      </a:cubicBezTo>
                      <a:cubicBezTo>
                        <a:pt x="7323" y="14345"/>
                        <a:pt x="7957" y="14545"/>
                        <a:pt x="8591" y="14779"/>
                      </a:cubicBezTo>
                      <a:cubicBezTo>
                        <a:pt x="9758" y="15179"/>
                        <a:pt x="10926" y="15579"/>
                        <a:pt x="12060" y="15979"/>
                      </a:cubicBezTo>
                      <a:cubicBezTo>
                        <a:pt x="12060" y="15979"/>
                        <a:pt x="12027" y="15979"/>
                        <a:pt x="11993" y="16013"/>
                      </a:cubicBezTo>
                      <a:cubicBezTo>
                        <a:pt x="9658" y="16913"/>
                        <a:pt x="7323" y="17847"/>
                        <a:pt x="5122" y="19115"/>
                      </a:cubicBezTo>
                      <a:cubicBezTo>
                        <a:pt x="4621" y="19349"/>
                        <a:pt x="4154" y="19582"/>
                        <a:pt x="3654" y="19816"/>
                      </a:cubicBezTo>
                      <a:cubicBezTo>
                        <a:pt x="4188" y="17714"/>
                        <a:pt x="4722" y="15613"/>
                        <a:pt x="5289" y="13511"/>
                      </a:cubicBezTo>
                      <a:close/>
                      <a:moveTo>
                        <a:pt x="8603" y="0"/>
                      </a:moveTo>
                      <a:cubicBezTo>
                        <a:pt x="8512" y="0"/>
                        <a:pt x="8423" y="49"/>
                        <a:pt x="8357" y="168"/>
                      </a:cubicBezTo>
                      <a:cubicBezTo>
                        <a:pt x="8124" y="669"/>
                        <a:pt x="7991" y="1202"/>
                        <a:pt x="7824" y="1736"/>
                      </a:cubicBezTo>
                      <a:cubicBezTo>
                        <a:pt x="7657" y="2303"/>
                        <a:pt x="7524" y="2837"/>
                        <a:pt x="7357" y="3370"/>
                      </a:cubicBezTo>
                      <a:cubicBezTo>
                        <a:pt x="7023" y="4438"/>
                        <a:pt x="6723" y="5505"/>
                        <a:pt x="6423" y="6573"/>
                      </a:cubicBezTo>
                      <a:cubicBezTo>
                        <a:pt x="5822" y="8708"/>
                        <a:pt x="5222" y="10842"/>
                        <a:pt x="4655" y="13011"/>
                      </a:cubicBezTo>
                      <a:cubicBezTo>
                        <a:pt x="3521" y="17314"/>
                        <a:pt x="2420" y="21684"/>
                        <a:pt x="1453" y="26053"/>
                      </a:cubicBezTo>
                      <a:cubicBezTo>
                        <a:pt x="1186" y="27254"/>
                        <a:pt x="919" y="28488"/>
                        <a:pt x="685" y="29723"/>
                      </a:cubicBezTo>
                      <a:cubicBezTo>
                        <a:pt x="452" y="30924"/>
                        <a:pt x="152" y="32158"/>
                        <a:pt x="18" y="33392"/>
                      </a:cubicBezTo>
                      <a:cubicBezTo>
                        <a:pt x="0" y="33500"/>
                        <a:pt x="90" y="33560"/>
                        <a:pt x="186" y="33560"/>
                      </a:cubicBezTo>
                      <a:cubicBezTo>
                        <a:pt x="268" y="33560"/>
                        <a:pt x="355" y="33517"/>
                        <a:pt x="385" y="33425"/>
                      </a:cubicBezTo>
                      <a:cubicBezTo>
                        <a:pt x="719" y="32358"/>
                        <a:pt x="919" y="31290"/>
                        <a:pt x="1186" y="30190"/>
                      </a:cubicBezTo>
                      <a:cubicBezTo>
                        <a:pt x="1453" y="29122"/>
                        <a:pt x="1686" y="28055"/>
                        <a:pt x="1953" y="26954"/>
                      </a:cubicBezTo>
                      <a:cubicBezTo>
                        <a:pt x="2387" y="25119"/>
                        <a:pt x="2820" y="23285"/>
                        <a:pt x="3287" y="21417"/>
                      </a:cubicBezTo>
                      <a:cubicBezTo>
                        <a:pt x="3421" y="21317"/>
                        <a:pt x="3487" y="21083"/>
                        <a:pt x="3387" y="20950"/>
                      </a:cubicBezTo>
                      <a:cubicBezTo>
                        <a:pt x="3454" y="20883"/>
                        <a:pt x="3554" y="20816"/>
                        <a:pt x="3621" y="20783"/>
                      </a:cubicBezTo>
                      <a:cubicBezTo>
                        <a:pt x="3754" y="20683"/>
                        <a:pt x="3888" y="20583"/>
                        <a:pt x="4021" y="20483"/>
                      </a:cubicBezTo>
                      <a:cubicBezTo>
                        <a:pt x="4321" y="20283"/>
                        <a:pt x="4621" y="20116"/>
                        <a:pt x="4922" y="19916"/>
                      </a:cubicBezTo>
                      <a:cubicBezTo>
                        <a:pt x="5522" y="19549"/>
                        <a:pt x="6156" y="19215"/>
                        <a:pt x="6790" y="18882"/>
                      </a:cubicBezTo>
                      <a:cubicBezTo>
                        <a:pt x="8057" y="18214"/>
                        <a:pt x="9392" y="17647"/>
                        <a:pt x="10726" y="17114"/>
                      </a:cubicBezTo>
                      <a:cubicBezTo>
                        <a:pt x="11460" y="16813"/>
                        <a:pt x="12160" y="16547"/>
                        <a:pt x="12894" y="16246"/>
                      </a:cubicBezTo>
                      <a:cubicBezTo>
                        <a:pt x="15262" y="17047"/>
                        <a:pt x="17631" y="17881"/>
                        <a:pt x="19999" y="18681"/>
                      </a:cubicBezTo>
                      <a:cubicBezTo>
                        <a:pt x="20700" y="18948"/>
                        <a:pt x="21433" y="19182"/>
                        <a:pt x="22134" y="19449"/>
                      </a:cubicBezTo>
                      <a:cubicBezTo>
                        <a:pt x="22768" y="19649"/>
                        <a:pt x="23368" y="19882"/>
                        <a:pt x="24002" y="20082"/>
                      </a:cubicBezTo>
                      <a:cubicBezTo>
                        <a:pt x="24469" y="22284"/>
                        <a:pt x="24903" y="24486"/>
                        <a:pt x="25336" y="26687"/>
                      </a:cubicBezTo>
                      <a:cubicBezTo>
                        <a:pt x="25570" y="27821"/>
                        <a:pt x="25803" y="28955"/>
                        <a:pt x="26037" y="30090"/>
                      </a:cubicBezTo>
                      <a:cubicBezTo>
                        <a:pt x="26137" y="30657"/>
                        <a:pt x="26270" y="31257"/>
                        <a:pt x="26370" y="31824"/>
                      </a:cubicBezTo>
                      <a:cubicBezTo>
                        <a:pt x="26470" y="32391"/>
                        <a:pt x="26570" y="33025"/>
                        <a:pt x="26771" y="33559"/>
                      </a:cubicBezTo>
                      <a:cubicBezTo>
                        <a:pt x="26817" y="33697"/>
                        <a:pt x="26941" y="33765"/>
                        <a:pt x="27061" y="33765"/>
                      </a:cubicBezTo>
                      <a:cubicBezTo>
                        <a:pt x="27202" y="33765"/>
                        <a:pt x="27338" y="33672"/>
                        <a:pt x="27338" y="33492"/>
                      </a:cubicBezTo>
                      <a:cubicBezTo>
                        <a:pt x="27304" y="32992"/>
                        <a:pt x="27204" y="32491"/>
                        <a:pt x="27104" y="31991"/>
                      </a:cubicBezTo>
                      <a:cubicBezTo>
                        <a:pt x="27004" y="31491"/>
                        <a:pt x="26904" y="30990"/>
                        <a:pt x="26804" y="30490"/>
                      </a:cubicBezTo>
                      <a:cubicBezTo>
                        <a:pt x="26604" y="29456"/>
                        <a:pt x="26370" y="28422"/>
                        <a:pt x="26170" y="27388"/>
                      </a:cubicBezTo>
                      <a:cubicBezTo>
                        <a:pt x="25770" y="25353"/>
                        <a:pt x="25370" y="23351"/>
                        <a:pt x="24936" y="21317"/>
                      </a:cubicBezTo>
                      <a:cubicBezTo>
                        <a:pt x="24836" y="20883"/>
                        <a:pt x="24769" y="20449"/>
                        <a:pt x="24669" y="20016"/>
                      </a:cubicBezTo>
                      <a:cubicBezTo>
                        <a:pt x="24736" y="19916"/>
                        <a:pt x="24702" y="19749"/>
                        <a:pt x="24602" y="19649"/>
                      </a:cubicBezTo>
                      <a:cubicBezTo>
                        <a:pt x="23869" y="16146"/>
                        <a:pt x="23135" y="12644"/>
                        <a:pt x="22401" y="9141"/>
                      </a:cubicBezTo>
                      <a:cubicBezTo>
                        <a:pt x="22134" y="8007"/>
                        <a:pt x="21900" y="6906"/>
                        <a:pt x="21667" y="5772"/>
                      </a:cubicBezTo>
                      <a:cubicBezTo>
                        <a:pt x="21400" y="4605"/>
                        <a:pt x="21200" y="3437"/>
                        <a:pt x="20800" y="2303"/>
                      </a:cubicBezTo>
                      <a:cubicBezTo>
                        <a:pt x="20784" y="2223"/>
                        <a:pt x="20700" y="2182"/>
                        <a:pt x="20619" y="2182"/>
                      </a:cubicBezTo>
                      <a:cubicBezTo>
                        <a:pt x="20532" y="2182"/>
                        <a:pt x="20449" y="2232"/>
                        <a:pt x="20466" y="2336"/>
                      </a:cubicBezTo>
                      <a:cubicBezTo>
                        <a:pt x="20566" y="3370"/>
                        <a:pt x="20800" y="4338"/>
                        <a:pt x="21000" y="5339"/>
                      </a:cubicBezTo>
                      <a:cubicBezTo>
                        <a:pt x="21200" y="6373"/>
                        <a:pt x="21400" y="7407"/>
                        <a:pt x="21634" y="8441"/>
                      </a:cubicBezTo>
                      <a:cubicBezTo>
                        <a:pt x="21834" y="9375"/>
                        <a:pt x="22001" y="10309"/>
                        <a:pt x="22201" y="11243"/>
                      </a:cubicBezTo>
                      <a:cubicBezTo>
                        <a:pt x="21634" y="11476"/>
                        <a:pt x="21100" y="11776"/>
                        <a:pt x="20533" y="12043"/>
                      </a:cubicBezTo>
                      <a:cubicBezTo>
                        <a:pt x="19932" y="12344"/>
                        <a:pt x="19299" y="12644"/>
                        <a:pt x="18665" y="12911"/>
                      </a:cubicBezTo>
                      <a:cubicBezTo>
                        <a:pt x="17431" y="13511"/>
                        <a:pt x="16163" y="14111"/>
                        <a:pt x="14895" y="14679"/>
                      </a:cubicBezTo>
                      <a:cubicBezTo>
                        <a:pt x="14228" y="14979"/>
                        <a:pt x="13561" y="15279"/>
                        <a:pt x="12927" y="15579"/>
                      </a:cubicBezTo>
                      <a:cubicBezTo>
                        <a:pt x="11727" y="15179"/>
                        <a:pt x="10526" y="14779"/>
                        <a:pt x="9325" y="14378"/>
                      </a:cubicBezTo>
                      <a:cubicBezTo>
                        <a:pt x="8624" y="14145"/>
                        <a:pt x="7924" y="13911"/>
                        <a:pt x="7257" y="13678"/>
                      </a:cubicBezTo>
                      <a:cubicBezTo>
                        <a:pt x="6890" y="13578"/>
                        <a:pt x="6523" y="13444"/>
                        <a:pt x="6156" y="13344"/>
                      </a:cubicBezTo>
                      <a:cubicBezTo>
                        <a:pt x="5922" y="13278"/>
                        <a:pt x="5656" y="13177"/>
                        <a:pt x="5389" y="13177"/>
                      </a:cubicBezTo>
                      <a:cubicBezTo>
                        <a:pt x="5889" y="11309"/>
                        <a:pt x="6389" y="9475"/>
                        <a:pt x="6890" y="7607"/>
                      </a:cubicBezTo>
                      <a:cubicBezTo>
                        <a:pt x="7223" y="6439"/>
                        <a:pt x="7590" y="5238"/>
                        <a:pt x="7924" y="4071"/>
                      </a:cubicBezTo>
                      <a:cubicBezTo>
                        <a:pt x="8091" y="3471"/>
                        <a:pt x="8257" y="2870"/>
                        <a:pt x="8458" y="2270"/>
                      </a:cubicBezTo>
                      <a:cubicBezTo>
                        <a:pt x="8624" y="1669"/>
                        <a:pt x="8858" y="1069"/>
                        <a:pt x="8958" y="435"/>
                      </a:cubicBezTo>
                      <a:cubicBezTo>
                        <a:pt x="8980" y="210"/>
                        <a:pt x="8790" y="0"/>
                        <a:pt x="8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249;p42">
                  <a:extLst>
                    <a:ext uri="{FF2B5EF4-FFF2-40B4-BE49-F238E27FC236}">
                      <a16:creationId xmlns:a16="http://schemas.microsoft.com/office/drawing/2014/main" id="{87AF736D-C47B-D7A6-1916-CD3A3756FC6F}"/>
                    </a:ext>
                  </a:extLst>
                </p:cNvPr>
                <p:cNvSpPr/>
                <p:nvPr/>
              </p:nvSpPr>
              <p:spPr>
                <a:xfrm>
                  <a:off x="7021802" y="2743061"/>
                  <a:ext cx="472230" cy="427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7" h="20567" extrusionOk="0">
                      <a:moveTo>
                        <a:pt x="18845" y="1"/>
                      </a:moveTo>
                      <a:cubicBezTo>
                        <a:pt x="17687" y="1"/>
                        <a:pt x="16865" y="1107"/>
                        <a:pt x="16379" y="2443"/>
                      </a:cubicBezTo>
                      <a:cubicBezTo>
                        <a:pt x="16012" y="3410"/>
                        <a:pt x="15812" y="4444"/>
                        <a:pt x="15578" y="5445"/>
                      </a:cubicBezTo>
                      <a:cubicBezTo>
                        <a:pt x="15245" y="6846"/>
                        <a:pt x="14878" y="7947"/>
                        <a:pt x="14244" y="9281"/>
                      </a:cubicBezTo>
                      <a:cubicBezTo>
                        <a:pt x="13811" y="10115"/>
                        <a:pt x="13410" y="10982"/>
                        <a:pt x="12877" y="11750"/>
                      </a:cubicBezTo>
                      <a:cubicBezTo>
                        <a:pt x="12243" y="12650"/>
                        <a:pt x="11476" y="13451"/>
                        <a:pt x="10608" y="14118"/>
                      </a:cubicBezTo>
                      <a:cubicBezTo>
                        <a:pt x="8974" y="15385"/>
                        <a:pt x="7039" y="16286"/>
                        <a:pt x="5104" y="17020"/>
                      </a:cubicBezTo>
                      <a:cubicBezTo>
                        <a:pt x="4004" y="17420"/>
                        <a:pt x="2903" y="17821"/>
                        <a:pt x="1769" y="18154"/>
                      </a:cubicBezTo>
                      <a:cubicBezTo>
                        <a:pt x="1001" y="18388"/>
                        <a:pt x="1" y="18855"/>
                        <a:pt x="201" y="19488"/>
                      </a:cubicBezTo>
                      <a:lnTo>
                        <a:pt x="201" y="19455"/>
                      </a:lnTo>
                      <a:cubicBezTo>
                        <a:pt x="268" y="19689"/>
                        <a:pt x="501" y="19955"/>
                        <a:pt x="968" y="20222"/>
                      </a:cubicBezTo>
                      <a:cubicBezTo>
                        <a:pt x="1483" y="20493"/>
                        <a:pt x="2063" y="20566"/>
                        <a:pt x="2620" y="20566"/>
                      </a:cubicBezTo>
                      <a:cubicBezTo>
                        <a:pt x="2750" y="20566"/>
                        <a:pt x="2877" y="20562"/>
                        <a:pt x="3003" y="20556"/>
                      </a:cubicBezTo>
                      <a:cubicBezTo>
                        <a:pt x="6505" y="20489"/>
                        <a:pt x="9974" y="20089"/>
                        <a:pt x="13377" y="19355"/>
                      </a:cubicBezTo>
                      <a:cubicBezTo>
                        <a:pt x="14444" y="19121"/>
                        <a:pt x="15612" y="18821"/>
                        <a:pt x="16446" y="18054"/>
                      </a:cubicBezTo>
                      <a:cubicBezTo>
                        <a:pt x="16946" y="17554"/>
                        <a:pt x="17313" y="16920"/>
                        <a:pt x="17647" y="16253"/>
                      </a:cubicBezTo>
                      <a:cubicBezTo>
                        <a:pt x="19114" y="13417"/>
                        <a:pt x="20115" y="10382"/>
                        <a:pt x="21116" y="7346"/>
                      </a:cubicBezTo>
                      <a:cubicBezTo>
                        <a:pt x="21883" y="5078"/>
                        <a:pt x="22717" y="2109"/>
                        <a:pt x="20282" y="508"/>
                      </a:cubicBezTo>
                      <a:cubicBezTo>
                        <a:pt x="19756" y="155"/>
                        <a:pt x="19277" y="1"/>
                        <a:pt x="18845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250;p42">
                  <a:extLst>
                    <a:ext uri="{FF2B5EF4-FFF2-40B4-BE49-F238E27FC236}">
                      <a16:creationId xmlns:a16="http://schemas.microsoft.com/office/drawing/2014/main" id="{0F75095F-78B5-060C-2197-6563F61A06A3}"/>
                    </a:ext>
                  </a:extLst>
                </p:cNvPr>
                <p:cNvSpPr/>
                <p:nvPr/>
              </p:nvSpPr>
              <p:spPr>
                <a:xfrm>
                  <a:off x="7261025" y="2768318"/>
                  <a:ext cx="757933" cy="790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61" h="38022" extrusionOk="0">
                      <a:moveTo>
                        <a:pt x="24563" y="0"/>
                      </a:moveTo>
                      <a:cubicBezTo>
                        <a:pt x="22813" y="0"/>
                        <a:pt x="21065" y="485"/>
                        <a:pt x="19481" y="1595"/>
                      </a:cubicBezTo>
                      <a:cubicBezTo>
                        <a:pt x="13911" y="5464"/>
                        <a:pt x="14978" y="11569"/>
                        <a:pt x="14978" y="17406"/>
                      </a:cubicBezTo>
                      <a:cubicBezTo>
                        <a:pt x="14978" y="20975"/>
                        <a:pt x="15512" y="24711"/>
                        <a:pt x="14511" y="27580"/>
                      </a:cubicBezTo>
                      <a:cubicBezTo>
                        <a:pt x="13811" y="29615"/>
                        <a:pt x="12310" y="31216"/>
                        <a:pt x="9274" y="32017"/>
                      </a:cubicBezTo>
                      <a:cubicBezTo>
                        <a:pt x="7006" y="32650"/>
                        <a:pt x="4738" y="33251"/>
                        <a:pt x="2436" y="33885"/>
                      </a:cubicBezTo>
                      <a:cubicBezTo>
                        <a:pt x="1702" y="34085"/>
                        <a:pt x="902" y="34318"/>
                        <a:pt x="535" y="34985"/>
                      </a:cubicBezTo>
                      <a:cubicBezTo>
                        <a:pt x="1" y="35886"/>
                        <a:pt x="668" y="37120"/>
                        <a:pt x="1602" y="37587"/>
                      </a:cubicBezTo>
                      <a:cubicBezTo>
                        <a:pt x="2216" y="37916"/>
                        <a:pt x="2901" y="38000"/>
                        <a:pt x="3602" y="38000"/>
                      </a:cubicBezTo>
                      <a:cubicBezTo>
                        <a:pt x="3968" y="38000"/>
                        <a:pt x="4338" y="37977"/>
                        <a:pt x="4704" y="37954"/>
                      </a:cubicBezTo>
                      <a:cubicBezTo>
                        <a:pt x="6731" y="37841"/>
                        <a:pt x="8768" y="37781"/>
                        <a:pt x="10804" y="37781"/>
                      </a:cubicBezTo>
                      <a:cubicBezTo>
                        <a:pt x="12354" y="37781"/>
                        <a:pt x="13903" y="37815"/>
                        <a:pt x="15445" y="37887"/>
                      </a:cubicBezTo>
                      <a:cubicBezTo>
                        <a:pt x="16807" y="37941"/>
                        <a:pt x="18177" y="38022"/>
                        <a:pt x="19547" y="38022"/>
                      </a:cubicBezTo>
                      <a:cubicBezTo>
                        <a:pt x="20762" y="38022"/>
                        <a:pt x="21977" y="37958"/>
                        <a:pt x="23184" y="37754"/>
                      </a:cubicBezTo>
                      <a:cubicBezTo>
                        <a:pt x="25486" y="37387"/>
                        <a:pt x="29255" y="36053"/>
                        <a:pt x="30323" y="33751"/>
                      </a:cubicBezTo>
                      <a:cubicBezTo>
                        <a:pt x="32724" y="28547"/>
                        <a:pt x="34459" y="23010"/>
                        <a:pt x="35493" y="17339"/>
                      </a:cubicBezTo>
                      <a:cubicBezTo>
                        <a:pt x="36294" y="12836"/>
                        <a:pt x="36460" y="7666"/>
                        <a:pt x="33391" y="4230"/>
                      </a:cubicBezTo>
                      <a:cubicBezTo>
                        <a:pt x="31168" y="1723"/>
                        <a:pt x="27863" y="0"/>
                        <a:pt x="245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251;p42">
                  <a:extLst>
                    <a:ext uri="{FF2B5EF4-FFF2-40B4-BE49-F238E27FC236}">
                      <a16:creationId xmlns:a16="http://schemas.microsoft.com/office/drawing/2014/main" id="{EBA388C5-EA53-2430-0552-79765007396E}"/>
                    </a:ext>
                  </a:extLst>
                </p:cNvPr>
                <p:cNvSpPr/>
                <p:nvPr/>
              </p:nvSpPr>
              <p:spPr>
                <a:xfrm>
                  <a:off x="7137609" y="3910154"/>
                  <a:ext cx="136615" cy="24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11762" extrusionOk="0">
                      <a:moveTo>
                        <a:pt x="3447" y="0"/>
                      </a:moveTo>
                      <a:cubicBezTo>
                        <a:pt x="2922" y="0"/>
                        <a:pt x="2407" y="200"/>
                        <a:pt x="2035" y="571"/>
                      </a:cubicBezTo>
                      <a:cubicBezTo>
                        <a:pt x="1635" y="971"/>
                        <a:pt x="701" y="771"/>
                        <a:pt x="534" y="1305"/>
                      </a:cubicBezTo>
                      <a:cubicBezTo>
                        <a:pt x="0" y="3173"/>
                        <a:pt x="534" y="5875"/>
                        <a:pt x="334" y="7810"/>
                      </a:cubicBezTo>
                      <a:cubicBezTo>
                        <a:pt x="301" y="8410"/>
                        <a:pt x="234" y="8977"/>
                        <a:pt x="167" y="9544"/>
                      </a:cubicBezTo>
                      <a:cubicBezTo>
                        <a:pt x="134" y="9844"/>
                        <a:pt x="134" y="10145"/>
                        <a:pt x="234" y="10411"/>
                      </a:cubicBezTo>
                      <a:cubicBezTo>
                        <a:pt x="367" y="10745"/>
                        <a:pt x="667" y="11312"/>
                        <a:pt x="968" y="11546"/>
                      </a:cubicBezTo>
                      <a:cubicBezTo>
                        <a:pt x="1210" y="11715"/>
                        <a:pt x="1522" y="11762"/>
                        <a:pt x="1828" y="11762"/>
                      </a:cubicBezTo>
                      <a:cubicBezTo>
                        <a:pt x="1944" y="11762"/>
                        <a:pt x="2059" y="11755"/>
                        <a:pt x="2169" y="11746"/>
                      </a:cubicBezTo>
                      <a:lnTo>
                        <a:pt x="4203" y="11679"/>
                      </a:lnTo>
                      <a:cubicBezTo>
                        <a:pt x="4737" y="11646"/>
                        <a:pt x="5337" y="11612"/>
                        <a:pt x="5704" y="11212"/>
                      </a:cubicBezTo>
                      <a:cubicBezTo>
                        <a:pt x="5971" y="10945"/>
                        <a:pt x="6038" y="10545"/>
                        <a:pt x="6138" y="10178"/>
                      </a:cubicBezTo>
                      <a:cubicBezTo>
                        <a:pt x="6271" y="9511"/>
                        <a:pt x="6338" y="8844"/>
                        <a:pt x="6372" y="8210"/>
                      </a:cubicBezTo>
                      <a:lnTo>
                        <a:pt x="6405" y="8210"/>
                      </a:lnTo>
                      <a:cubicBezTo>
                        <a:pt x="6472" y="7243"/>
                        <a:pt x="6472" y="6309"/>
                        <a:pt x="6538" y="5341"/>
                      </a:cubicBezTo>
                      <a:cubicBezTo>
                        <a:pt x="6572" y="4441"/>
                        <a:pt x="6505" y="3473"/>
                        <a:pt x="6372" y="2573"/>
                      </a:cubicBezTo>
                      <a:cubicBezTo>
                        <a:pt x="6338" y="2106"/>
                        <a:pt x="6238" y="1672"/>
                        <a:pt x="6005" y="1272"/>
                      </a:cubicBezTo>
                      <a:cubicBezTo>
                        <a:pt x="5804" y="938"/>
                        <a:pt x="5504" y="705"/>
                        <a:pt x="5171" y="504"/>
                      </a:cubicBezTo>
                      <a:cubicBezTo>
                        <a:pt x="4704" y="204"/>
                        <a:pt x="4137" y="4"/>
                        <a:pt x="3570" y="4"/>
                      </a:cubicBezTo>
                      <a:cubicBezTo>
                        <a:pt x="3529" y="2"/>
                        <a:pt x="3488" y="0"/>
                        <a:pt x="3447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252;p42">
                  <a:extLst>
                    <a:ext uri="{FF2B5EF4-FFF2-40B4-BE49-F238E27FC236}">
                      <a16:creationId xmlns:a16="http://schemas.microsoft.com/office/drawing/2014/main" id="{5520C65E-E6C4-7D84-A87F-7FBE0AD32C16}"/>
                    </a:ext>
                  </a:extLst>
                </p:cNvPr>
                <p:cNvSpPr/>
                <p:nvPr/>
              </p:nvSpPr>
              <p:spPr>
                <a:xfrm>
                  <a:off x="6965634" y="4075083"/>
                  <a:ext cx="309297" cy="12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9" h="5927" extrusionOk="0">
                      <a:moveTo>
                        <a:pt x="8521" y="0"/>
                      </a:moveTo>
                      <a:cubicBezTo>
                        <a:pt x="8302" y="0"/>
                        <a:pt x="8107" y="70"/>
                        <a:pt x="7973" y="276"/>
                      </a:cubicBezTo>
                      <a:cubicBezTo>
                        <a:pt x="7840" y="509"/>
                        <a:pt x="7806" y="810"/>
                        <a:pt x="7673" y="1043"/>
                      </a:cubicBezTo>
                      <a:cubicBezTo>
                        <a:pt x="7339" y="1677"/>
                        <a:pt x="6539" y="1910"/>
                        <a:pt x="5838" y="2077"/>
                      </a:cubicBezTo>
                      <a:cubicBezTo>
                        <a:pt x="4304" y="2444"/>
                        <a:pt x="2769" y="2944"/>
                        <a:pt x="1302" y="3578"/>
                      </a:cubicBezTo>
                      <a:cubicBezTo>
                        <a:pt x="901" y="3745"/>
                        <a:pt x="501" y="3945"/>
                        <a:pt x="268" y="4312"/>
                      </a:cubicBezTo>
                      <a:cubicBezTo>
                        <a:pt x="1" y="4746"/>
                        <a:pt x="67" y="5213"/>
                        <a:pt x="468" y="5546"/>
                      </a:cubicBezTo>
                      <a:cubicBezTo>
                        <a:pt x="748" y="5784"/>
                        <a:pt x="1043" y="5826"/>
                        <a:pt x="1360" y="5826"/>
                      </a:cubicBezTo>
                      <a:cubicBezTo>
                        <a:pt x="1534" y="5826"/>
                        <a:pt x="1714" y="5813"/>
                        <a:pt x="1902" y="5813"/>
                      </a:cubicBezTo>
                      <a:cubicBezTo>
                        <a:pt x="2469" y="5847"/>
                        <a:pt x="3070" y="5880"/>
                        <a:pt x="3637" y="5913"/>
                      </a:cubicBezTo>
                      <a:cubicBezTo>
                        <a:pt x="3923" y="5922"/>
                        <a:pt x="4209" y="5926"/>
                        <a:pt x="4495" y="5926"/>
                      </a:cubicBezTo>
                      <a:cubicBezTo>
                        <a:pt x="6344" y="5926"/>
                        <a:pt x="8197" y="5753"/>
                        <a:pt x="10075" y="5580"/>
                      </a:cubicBezTo>
                      <a:cubicBezTo>
                        <a:pt x="11009" y="5480"/>
                        <a:pt x="11943" y="5413"/>
                        <a:pt x="12877" y="5313"/>
                      </a:cubicBezTo>
                      <a:cubicBezTo>
                        <a:pt x="13227" y="5272"/>
                        <a:pt x="13603" y="5243"/>
                        <a:pt x="13973" y="5243"/>
                      </a:cubicBezTo>
                      <a:cubicBezTo>
                        <a:pt x="14202" y="5243"/>
                        <a:pt x="14428" y="5254"/>
                        <a:pt x="14645" y="5279"/>
                      </a:cubicBezTo>
                      <a:cubicBezTo>
                        <a:pt x="14745" y="5113"/>
                        <a:pt x="14778" y="4879"/>
                        <a:pt x="14778" y="4679"/>
                      </a:cubicBezTo>
                      <a:cubicBezTo>
                        <a:pt x="14778" y="3512"/>
                        <a:pt x="14878" y="2311"/>
                        <a:pt x="14778" y="1143"/>
                      </a:cubicBezTo>
                      <a:cubicBezTo>
                        <a:pt x="14759" y="778"/>
                        <a:pt x="14574" y="701"/>
                        <a:pt x="14318" y="701"/>
                      </a:cubicBezTo>
                      <a:cubicBezTo>
                        <a:pt x="14130" y="701"/>
                        <a:pt x="13904" y="743"/>
                        <a:pt x="13677" y="743"/>
                      </a:cubicBezTo>
                      <a:cubicBezTo>
                        <a:pt x="13077" y="743"/>
                        <a:pt x="12443" y="676"/>
                        <a:pt x="11809" y="609"/>
                      </a:cubicBezTo>
                      <a:cubicBezTo>
                        <a:pt x="11109" y="543"/>
                        <a:pt x="10375" y="443"/>
                        <a:pt x="9674" y="276"/>
                      </a:cubicBezTo>
                      <a:cubicBezTo>
                        <a:pt x="9356" y="212"/>
                        <a:pt x="8903" y="0"/>
                        <a:pt x="852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253;p42">
                  <a:extLst>
                    <a:ext uri="{FF2B5EF4-FFF2-40B4-BE49-F238E27FC236}">
                      <a16:creationId xmlns:a16="http://schemas.microsoft.com/office/drawing/2014/main" id="{CAE03335-2210-C207-3813-53502B1EBD43}"/>
                    </a:ext>
                  </a:extLst>
                </p:cNvPr>
                <p:cNvSpPr/>
                <p:nvPr/>
              </p:nvSpPr>
              <p:spPr>
                <a:xfrm>
                  <a:off x="7463516" y="3081606"/>
                  <a:ext cx="707" cy="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67" extrusionOk="0">
                      <a:moveTo>
                        <a:pt x="34" y="0"/>
                      </a:moveTo>
                      <a:lnTo>
                        <a:pt x="0" y="67"/>
                      </a:lnTo>
                      <a:cubicBezTo>
                        <a:pt x="34" y="67"/>
                        <a:pt x="34" y="33"/>
                        <a:pt x="34" y="0"/>
                      </a:cubicBezTo>
                      <a:close/>
                    </a:path>
                  </a:pathLst>
                </a:custGeom>
                <a:solidFill>
                  <a:srgbClr val="7A48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254;p42">
                  <a:extLst>
                    <a:ext uri="{FF2B5EF4-FFF2-40B4-BE49-F238E27FC236}">
                      <a16:creationId xmlns:a16="http://schemas.microsoft.com/office/drawing/2014/main" id="{DD8FFD6B-6E3F-7D25-465B-7C48D2515FA4}"/>
                    </a:ext>
                  </a:extLst>
                </p:cNvPr>
                <p:cNvSpPr/>
                <p:nvPr/>
              </p:nvSpPr>
              <p:spPr>
                <a:xfrm>
                  <a:off x="7488481" y="2716162"/>
                  <a:ext cx="1393" cy="6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335" extrusionOk="0">
                      <a:moveTo>
                        <a:pt x="67" y="1"/>
                      </a:moveTo>
                      <a:lnTo>
                        <a:pt x="0" y="334"/>
                      </a:lnTo>
                      <a:lnTo>
                        <a:pt x="0" y="334"/>
                      </a:lnTo>
                      <a:close/>
                    </a:path>
                  </a:pathLst>
                </a:custGeom>
                <a:solidFill>
                  <a:srgbClr val="7A48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255;p42">
                  <a:extLst>
                    <a:ext uri="{FF2B5EF4-FFF2-40B4-BE49-F238E27FC236}">
                      <a16:creationId xmlns:a16="http://schemas.microsoft.com/office/drawing/2014/main" id="{6DD8CC80-DB02-AD96-0938-9719CF5F5FFF}"/>
                    </a:ext>
                  </a:extLst>
                </p:cNvPr>
                <p:cNvSpPr/>
                <p:nvPr/>
              </p:nvSpPr>
              <p:spPr>
                <a:xfrm>
                  <a:off x="7338687" y="2635673"/>
                  <a:ext cx="184926" cy="2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6" h="12813" extrusionOk="0">
                      <a:moveTo>
                        <a:pt x="5812" y="1"/>
                      </a:moveTo>
                      <a:cubicBezTo>
                        <a:pt x="5195" y="1"/>
                        <a:pt x="4561" y="206"/>
                        <a:pt x="4004" y="671"/>
                      </a:cubicBezTo>
                      <a:cubicBezTo>
                        <a:pt x="3603" y="971"/>
                        <a:pt x="3270" y="1304"/>
                        <a:pt x="2970" y="1671"/>
                      </a:cubicBezTo>
                      <a:cubicBezTo>
                        <a:pt x="2436" y="2305"/>
                        <a:pt x="2036" y="3006"/>
                        <a:pt x="1735" y="3773"/>
                      </a:cubicBezTo>
                      <a:cubicBezTo>
                        <a:pt x="1035" y="5541"/>
                        <a:pt x="401" y="8543"/>
                        <a:pt x="1" y="10378"/>
                      </a:cubicBezTo>
                      <a:cubicBezTo>
                        <a:pt x="1836" y="11678"/>
                        <a:pt x="4171" y="11845"/>
                        <a:pt x="6172" y="12813"/>
                      </a:cubicBezTo>
                      <a:cubicBezTo>
                        <a:pt x="7540" y="10378"/>
                        <a:pt x="7840" y="7709"/>
                        <a:pt x="8307" y="5007"/>
                      </a:cubicBezTo>
                      <a:cubicBezTo>
                        <a:pt x="8407" y="4440"/>
                        <a:pt x="8507" y="3840"/>
                        <a:pt x="8607" y="3239"/>
                      </a:cubicBezTo>
                      <a:cubicBezTo>
                        <a:pt x="8896" y="1385"/>
                        <a:pt x="7413" y="1"/>
                        <a:pt x="58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256;p42">
                  <a:extLst>
                    <a:ext uri="{FF2B5EF4-FFF2-40B4-BE49-F238E27FC236}">
                      <a16:creationId xmlns:a16="http://schemas.microsoft.com/office/drawing/2014/main" id="{8FC917EB-3119-9662-E6AF-91EDFB4E7460}"/>
                    </a:ext>
                  </a:extLst>
                </p:cNvPr>
                <p:cNvSpPr/>
                <p:nvPr/>
              </p:nvSpPr>
              <p:spPr>
                <a:xfrm>
                  <a:off x="6934432" y="3177499"/>
                  <a:ext cx="680271" cy="79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5" h="38051" extrusionOk="0">
                      <a:moveTo>
                        <a:pt x="29486" y="1"/>
                      </a:moveTo>
                      <a:cubicBezTo>
                        <a:pt x="29260" y="1"/>
                        <a:pt x="29013" y="67"/>
                        <a:pt x="28788" y="124"/>
                      </a:cubicBezTo>
                      <a:cubicBezTo>
                        <a:pt x="24151" y="1492"/>
                        <a:pt x="19515" y="2859"/>
                        <a:pt x="15078" y="4761"/>
                      </a:cubicBezTo>
                      <a:cubicBezTo>
                        <a:pt x="11009" y="6462"/>
                        <a:pt x="7106" y="8030"/>
                        <a:pt x="4104" y="11365"/>
                      </a:cubicBezTo>
                      <a:cubicBezTo>
                        <a:pt x="1" y="15935"/>
                        <a:pt x="3403" y="22707"/>
                        <a:pt x="5238" y="27443"/>
                      </a:cubicBezTo>
                      <a:cubicBezTo>
                        <a:pt x="6505" y="30746"/>
                        <a:pt x="11042" y="34749"/>
                        <a:pt x="12309" y="38051"/>
                      </a:cubicBezTo>
                      <a:cubicBezTo>
                        <a:pt x="12243" y="37884"/>
                        <a:pt x="20949" y="33915"/>
                        <a:pt x="21383" y="33715"/>
                      </a:cubicBezTo>
                      <a:cubicBezTo>
                        <a:pt x="21816" y="33481"/>
                        <a:pt x="18847" y="26943"/>
                        <a:pt x="18714" y="26176"/>
                      </a:cubicBezTo>
                      <a:cubicBezTo>
                        <a:pt x="18280" y="23441"/>
                        <a:pt x="15245" y="21939"/>
                        <a:pt x="14678" y="19238"/>
                      </a:cubicBezTo>
                      <a:cubicBezTo>
                        <a:pt x="14444" y="18170"/>
                        <a:pt x="14244" y="16802"/>
                        <a:pt x="13977" y="15335"/>
                      </a:cubicBezTo>
                      <a:cubicBezTo>
                        <a:pt x="14811" y="15168"/>
                        <a:pt x="15645" y="15035"/>
                        <a:pt x="16479" y="15001"/>
                      </a:cubicBezTo>
                      <a:cubicBezTo>
                        <a:pt x="17249" y="14967"/>
                        <a:pt x="18021" y="14954"/>
                        <a:pt x="18795" y="14954"/>
                      </a:cubicBezTo>
                      <a:cubicBezTo>
                        <a:pt x="21459" y="14954"/>
                        <a:pt x="24143" y="15110"/>
                        <a:pt x="26800" y="15110"/>
                      </a:cubicBezTo>
                      <a:cubicBezTo>
                        <a:pt x="27152" y="15110"/>
                        <a:pt x="27503" y="15107"/>
                        <a:pt x="27854" y="15101"/>
                      </a:cubicBezTo>
                      <a:lnTo>
                        <a:pt x="28054" y="15101"/>
                      </a:lnTo>
                      <a:cubicBezTo>
                        <a:pt x="30723" y="15035"/>
                        <a:pt x="32724" y="12166"/>
                        <a:pt x="32524" y="8630"/>
                      </a:cubicBezTo>
                      <a:cubicBezTo>
                        <a:pt x="32457" y="7329"/>
                        <a:pt x="31923" y="6328"/>
                        <a:pt x="31523" y="5161"/>
                      </a:cubicBezTo>
                      <a:cubicBezTo>
                        <a:pt x="31023" y="3760"/>
                        <a:pt x="30723" y="2292"/>
                        <a:pt x="30356" y="891"/>
                      </a:cubicBezTo>
                      <a:cubicBezTo>
                        <a:pt x="30256" y="624"/>
                        <a:pt x="30189" y="324"/>
                        <a:pt x="29955" y="157"/>
                      </a:cubicBezTo>
                      <a:cubicBezTo>
                        <a:pt x="29824" y="41"/>
                        <a:pt x="29662" y="1"/>
                        <a:pt x="294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257;p42">
                  <a:extLst>
                    <a:ext uri="{FF2B5EF4-FFF2-40B4-BE49-F238E27FC236}">
                      <a16:creationId xmlns:a16="http://schemas.microsoft.com/office/drawing/2014/main" id="{FFB9EB9A-F077-758E-2BFE-973D9AA27765}"/>
                    </a:ext>
                  </a:extLst>
                </p:cNvPr>
                <p:cNvSpPr/>
                <p:nvPr/>
              </p:nvSpPr>
              <p:spPr>
                <a:xfrm>
                  <a:off x="7094621" y="3100232"/>
                  <a:ext cx="746812" cy="887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6" h="42674" extrusionOk="0">
                      <a:moveTo>
                        <a:pt x="30134" y="1"/>
                      </a:moveTo>
                      <a:cubicBezTo>
                        <a:pt x="29274" y="1"/>
                        <a:pt x="28405" y="182"/>
                        <a:pt x="27620" y="505"/>
                      </a:cubicBezTo>
                      <a:cubicBezTo>
                        <a:pt x="25919" y="1206"/>
                        <a:pt x="24484" y="2473"/>
                        <a:pt x="23150" y="3774"/>
                      </a:cubicBezTo>
                      <a:cubicBezTo>
                        <a:pt x="21382" y="5475"/>
                        <a:pt x="19814" y="6810"/>
                        <a:pt x="17679" y="7944"/>
                      </a:cubicBezTo>
                      <a:cubicBezTo>
                        <a:pt x="16178" y="8711"/>
                        <a:pt x="14677" y="9412"/>
                        <a:pt x="13176" y="10145"/>
                      </a:cubicBezTo>
                      <a:cubicBezTo>
                        <a:pt x="11375" y="11046"/>
                        <a:pt x="8740" y="12047"/>
                        <a:pt x="6638" y="13381"/>
                      </a:cubicBezTo>
                      <a:cubicBezTo>
                        <a:pt x="5437" y="13615"/>
                        <a:pt x="4403" y="13981"/>
                        <a:pt x="3403" y="15116"/>
                      </a:cubicBezTo>
                      <a:cubicBezTo>
                        <a:pt x="3269" y="15249"/>
                        <a:pt x="3169" y="15416"/>
                        <a:pt x="3036" y="15549"/>
                      </a:cubicBezTo>
                      <a:cubicBezTo>
                        <a:pt x="2035" y="16884"/>
                        <a:pt x="1468" y="18551"/>
                        <a:pt x="1101" y="20219"/>
                      </a:cubicBezTo>
                      <a:cubicBezTo>
                        <a:pt x="434" y="23155"/>
                        <a:pt x="300" y="26224"/>
                        <a:pt x="167" y="29226"/>
                      </a:cubicBezTo>
                      <a:cubicBezTo>
                        <a:pt x="0" y="33762"/>
                        <a:pt x="334" y="37432"/>
                        <a:pt x="934" y="42469"/>
                      </a:cubicBezTo>
                      <a:cubicBezTo>
                        <a:pt x="2313" y="42626"/>
                        <a:pt x="3695" y="42673"/>
                        <a:pt x="5081" y="42673"/>
                      </a:cubicBezTo>
                      <a:cubicBezTo>
                        <a:pt x="7211" y="42673"/>
                        <a:pt x="9347" y="42561"/>
                        <a:pt x="11483" y="42561"/>
                      </a:cubicBezTo>
                      <a:cubicBezTo>
                        <a:pt x="11792" y="42561"/>
                        <a:pt x="12100" y="42563"/>
                        <a:pt x="12409" y="42569"/>
                      </a:cubicBezTo>
                      <a:cubicBezTo>
                        <a:pt x="13043" y="39833"/>
                        <a:pt x="12709" y="36798"/>
                        <a:pt x="12843" y="34029"/>
                      </a:cubicBezTo>
                      <a:cubicBezTo>
                        <a:pt x="12909" y="32295"/>
                        <a:pt x="12909" y="30560"/>
                        <a:pt x="12943" y="28825"/>
                      </a:cubicBezTo>
                      <a:cubicBezTo>
                        <a:pt x="12943" y="28058"/>
                        <a:pt x="12976" y="27291"/>
                        <a:pt x="12943" y="26490"/>
                      </a:cubicBezTo>
                      <a:cubicBezTo>
                        <a:pt x="12909" y="25890"/>
                        <a:pt x="12743" y="24989"/>
                        <a:pt x="13143" y="24456"/>
                      </a:cubicBezTo>
                      <a:cubicBezTo>
                        <a:pt x="13310" y="24289"/>
                        <a:pt x="13476" y="24155"/>
                        <a:pt x="13677" y="24055"/>
                      </a:cubicBezTo>
                      <a:cubicBezTo>
                        <a:pt x="14544" y="23588"/>
                        <a:pt x="15478" y="23255"/>
                        <a:pt x="16445" y="22955"/>
                      </a:cubicBezTo>
                      <a:cubicBezTo>
                        <a:pt x="17646" y="22588"/>
                        <a:pt x="18880" y="22254"/>
                        <a:pt x="20148" y="21954"/>
                      </a:cubicBezTo>
                      <a:cubicBezTo>
                        <a:pt x="21315" y="21654"/>
                        <a:pt x="22750" y="21587"/>
                        <a:pt x="23884" y="21120"/>
                      </a:cubicBezTo>
                      <a:cubicBezTo>
                        <a:pt x="26152" y="20186"/>
                        <a:pt x="28487" y="19452"/>
                        <a:pt x="30822" y="18685"/>
                      </a:cubicBezTo>
                      <a:cubicBezTo>
                        <a:pt x="35559" y="17084"/>
                        <a:pt x="35926" y="11713"/>
                        <a:pt x="35659" y="7477"/>
                      </a:cubicBezTo>
                      <a:cubicBezTo>
                        <a:pt x="35492" y="5008"/>
                        <a:pt x="35025" y="2206"/>
                        <a:pt x="32957" y="805"/>
                      </a:cubicBezTo>
                      <a:cubicBezTo>
                        <a:pt x="32130" y="248"/>
                        <a:pt x="31139" y="1"/>
                        <a:pt x="301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258;p42">
                  <a:extLst>
                    <a:ext uri="{FF2B5EF4-FFF2-40B4-BE49-F238E27FC236}">
                      <a16:creationId xmlns:a16="http://schemas.microsoft.com/office/drawing/2014/main" id="{1E14BFC0-A8B7-2988-22B2-A884AF446CCE}"/>
                    </a:ext>
                  </a:extLst>
                </p:cNvPr>
                <p:cNvSpPr/>
                <p:nvPr/>
              </p:nvSpPr>
              <p:spPr>
                <a:xfrm>
                  <a:off x="7390697" y="2618211"/>
                  <a:ext cx="465307" cy="657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31615" extrusionOk="0">
                      <a:moveTo>
                        <a:pt x="6775" y="1"/>
                      </a:moveTo>
                      <a:cubicBezTo>
                        <a:pt x="4890" y="1"/>
                        <a:pt x="3051" y="633"/>
                        <a:pt x="1802" y="2178"/>
                      </a:cubicBezTo>
                      <a:lnTo>
                        <a:pt x="1769" y="2178"/>
                      </a:lnTo>
                      <a:cubicBezTo>
                        <a:pt x="1335" y="2711"/>
                        <a:pt x="968" y="3312"/>
                        <a:pt x="668" y="3946"/>
                      </a:cubicBezTo>
                      <a:cubicBezTo>
                        <a:pt x="1" y="5413"/>
                        <a:pt x="1" y="7248"/>
                        <a:pt x="201" y="8816"/>
                      </a:cubicBezTo>
                      <a:cubicBezTo>
                        <a:pt x="401" y="10584"/>
                        <a:pt x="735" y="12318"/>
                        <a:pt x="1101" y="14053"/>
                      </a:cubicBezTo>
                      <a:cubicBezTo>
                        <a:pt x="1402" y="15487"/>
                        <a:pt x="1468" y="16788"/>
                        <a:pt x="1669" y="18223"/>
                      </a:cubicBezTo>
                      <a:cubicBezTo>
                        <a:pt x="1869" y="19924"/>
                        <a:pt x="1969" y="21625"/>
                        <a:pt x="1869" y="23326"/>
                      </a:cubicBezTo>
                      <a:cubicBezTo>
                        <a:pt x="1769" y="24660"/>
                        <a:pt x="735" y="27362"/>
                        <a:pt x="2102" y="28330"/>
                      </a:cubicBezTo>
                      <a:cubicBezTo>
                        <a:pt x="2803" y="28864"/>
                        <a:pt x="4471" y="28730"/>
                        <a:pt x="5338" y="28897"/>
                      </a:cubicBezTo>
                      <a:cubicBezTo>
                        <a:pt x="6439" y="29064"/>
                        <a:pt x="7506" y="29297"/>
                        <a:pt x="8607" y="29564"/>
                      </a:cubicBezTo>
                      <a:cubicBezTo>
                        <a:pt x="12439" y="30444"/>
                        <a:pt x="16344" y="31614"/>
                        <a:pt x="20301" y="31614"/>
                      </a:cubicBezTo>
                      <a:cubicBezTo>
                        <a:pt x="20994" y="31614"/>
                        <a:pt x="21688" y="31578"/>
                        <a:pt x="22383" y="31499"/>
                      </a:cubicBezTo>
                      <a:cubicBezTo>
                        <a:pt x="21583" y="30198"/>
                        <a:pt x="21983" y="28530"/>
                        <a:pt x="21783" y="27096"/>
                      </a:cubicBezTo>
                      <a:cubicBezTo>
                        <a:pt x="21549" y="25461"/>
                        <a:pt x="20682" y="23893"/>
                        <a:pt x="20282" y="22292"/>
                      </a:cubicBezTo>
                      <a:cubicBezTo>
                        <a:pt x="20115" y="21592"/>
                        <a:pt x="19948" y="20891"/>
                        <a:pt x="19715" y="20257"/>
                      </a:cubicBezTo>
                      <a:cubicBezTo>
                        <a:pt x="18714" y="17655"/>
                        <a:pt x="17780" y="15187"/>
                        <a:pt x="17080" y="12452"/>
                      </a:cubicBezTo>
                      <a:cubicBezTo>
                        <a:pt x="16679" y="10917"/>
                        <a:pt x="16846" y="9450"/>
                        <a:pt x="16279" y="7949"/>
                      </a:cubicBezTo>
                      <a:cubicBezTo>
                        <a:pt x="15045" y="4613"/>
                        <a:pt x="13444" y="1844"/>
                        <a:pt x="9974" y="577"/>
                      </a:cubicBezTo>
                      <a:cubicBezTo>
                        <a:pt x="8962" y="211"/>
                        <a:pt x="7861" y="1"/>
                        <a:pt x="67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259;p42">
                  <a:extLst>
                    <a:ext uri="{FF2B5EF4-FFF2-40B4-BE49-F238E27FC236}">
                      <a16:creationId xmlns:a16="http://schemas.microsoft.com/office/drawing/2014/main" id="{F7F0AF20-19F6-1B9C-CF7F-E7AC3F351CA7}"/>
                    </a:ext>
                  </a:extLst>
                </p:cNvPr>
                <p:cNvSpPr/>
                <p:nvPr/>
              </p:nvSpPr>
              <p:spPr>
                <a:xfrm>
                  <a:off x="7384461" y="2418215"/>
                  <a:ext cx="159502" cy="25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2033" extrusionOk="0">
                      <a:moveTo>
                        <a:pt x="4273" y="1"/>
                      </a:moveTo>
                      <a:cubicBezTo>
                        <a:pt x="3564" y="1"/>
                        <a:pt x="2853" y="104"/>
                        <a:pt x="2202" y="391"/>
                      </a:cubicBezTo>
                      <a:cubicBezTo>
                        <a:pt x="1635" y="657"/>
                        <a:pt x="1135" y="1058"/>
                        <a:pt x="834" y="1591"/>
                      </a:cubicBezTo>
                      <a:cubicBezTo>
                        <a:pt x="467" y="2158"/>
                        <a:pt x="467" y="2826"/>
                        <a:pt x="334" y="3459"/>
                      </a:cubicBezTo>
                      <a:cubicBezTo>
                        <a:pt x="101" y="4527"/>
                        <a:pt x="0" y="5628"/>
                        <a:pt x="301" y="6695"/>
                      </a:cubicBezTo>
                      <a:cubicBezTo>
                        <a:pt x="434" y="7095"/>
                        <a:pt x="634" y="7496"/>
                        <a:pt x="934" y="7763"/>
                      </a:cubicBezTo>
                      <a:cubicBezTo>
                        <a:pt x="1268" y="8063"/>
                        <a:pt x="1668" y="8029"/>
                        <a:pt x="1702" y="8530"/>
                      </a:cubicBezTo>
                      <a:lnTo>
                        <a:pt x="1702" y="8563"/>
                      </a:lnTo>
                      <a:cubicBezTo>
                        <a:pt x="1802" y="9497"/>
                        <a:pt x="1969" y="10364"/>
                        <a:pt x="1702" y="11265"/>
                      </a:cubicBezTo>
                      <a:cubicBezTo>
                        <a:pt x="2202" y="11665"/>
                        <a:pt x="2802" y="11999"/>
                        <a:pt x="3470" y="12032"/>
                      </a:cubicBezTo>
                      <a:cubicBezTo>
                        <a:pt x="4137" y="12032"/>
                        <a:pt x="4837" y="11832"/>
                        <a:pt x="5404" y="11499"/>
                      </a:cubicBezTo>
                      <a:cubicBezTo>
                        <a:pt x="6071" y="11065"/>
                        <a:pt x="6505" y="10364"/>
                        <a:pt x="6872" y="9597"/>
                      </a:cubicBezTo>
                      <a:cubicBezTo>
                        <a:pt x="6839" y="9530"/>
                        <a:pt x="6805" y="9464"/>
                        <a:pt x="6805" y="9364"/>
                      </a:cubicBezTo>
                      <a:cubicBezTo>
                        <a:pt x="6672" y="8763"/>
                        <a:pt x="6538" y="8163"/>
                        <a:pt x="6472" y="7562"/>
                      </a:cubicBezTo>
                      <a:cubicBezTo>
                        <a:pt x="6438" y="7129"/>
                        <a:pt x="6238" y="6428"/>
                        <a:pt x="6438" y="5995"/>
                      </a:cubicBezTo>
                      <a:cubicBezTo>
                        <a:pt x="6505" y="5828"/>
                        <a:pt x="6639" y="5694"/>
                        <a:pt x="6705" y="5528"/>
                      </a:cubicBezTo>
                      <a:cubicBezTo>
                        <a:pt x="6905" y="5161"/>
                        <a:pt x="7072" y="4827"/>
                        <a:pt x="7206" y="4427"/>
                      </a:cubicBezTo>
                      <a:cubicBezTo>
                        <a:pt x="7506" y="3726"/>
                        <a:pt x="7673" y="2959"/>
                        <a:pt x="7639" y="2192"/>
                      </a:cubicBezTo>
                      <a:cubicBezTo>
                        <a:pt x="7639" y="1925"/>
                        <a:pt x="7606" y="1491"/>
                        <a:pt x="7472" y="1258"/>
                      </a:cubicBezTo>
                      <a:cubicBezTo>
                        <a:pt x="7339" y="1058"/>
                        <a:pt x="7239" y="891"/>
                        <a:pt x="7106" y="724"/>
                      </a:cubicBezTo>
                      <a:cubicBezTo>
                        <a:pt x="6572" y="190"/>
                        <a:pt x="5571" y="90"/>
                        <a:pt x="4871" y="24"/>
                      </a:cubicBezTo>
                      <a:cubicBezTo>
                        <a:pt x="4673" y="9"/>
                        <a:pt x="4473" y="1"/>
                        <a:pt x="4273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260;p42">
                  <a:extLst>
                    <a:ext uri="{FF2B5EF4-FFF2-40B4-BE49-F238E27FC236}">
                      <a16:creationId xmlns:a16="http://schemas.microsoft.com/office/drawing/2014/main" id="{45ACBD56-2E34-B0DA-0D35-F1C5B7256672}"/>
                    </a:ext>
                  </a:extLst>
                </p:cNvPr>
                <p:cNvSpPr/>
                <p:nvPr/>
              </p:nvSpPr>
              <p:spPr>
                <a:xfrm>
                  <a:off x="7380989" y="2392230"/>
                  <a:ext cx="174075" cy="15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4" h="7408" extrusionOk="0">
                      <a:moveTo>
                        <a:pt x="1490" y="1"/>
                      </a:moveTo>
                      <a:cubicBezTo>
                        <a:pt x="1161" y="1"/>
                        <a:pt x="844" y="130"/>
                        <a:pt x="634" y="340"/>
                      </a:cubicBezTo>
                      <a:cubicBezTo>
                        <a:pt x="234" y="707"/>
                        <a:pt x="1" y="1240"/>
                        <a:pt x="67" y="1774"/>
                      </a:cubicBezTo>
                      <a:cubicBezTo>
                        <a:pt x="134" y="2308"/>
                        <a:pt x="468" y="2808"/>
                        <a:pt x="935" y="3042"/>
                      </a:cubicBezTo>
                      <a:cubicBezTo>
                        <a:pt x="1268" y="3219"/>
                        <a:pt x="1631" y="3264"/>
                        <a:pt x="2005" y="3264"/>
                      </a:cubicBezTo>
                      <a:cubicBezTo>
                        <a:pt x="2191" y="3264"/>
                        <a:pt x="2380" y="3253"/>
                        <a:pt x="2569" y="3242"/>
                      </a:cubicBezTo>
                      <a:cubicBezTo>
                        <a:pt x="2934" y="3219"/>
                        <a:pt x="3314" y="3165"/>
                        <a:pt x="3688" y="3165"/>
                      </a:cubicBezTo>
                      <a:cubicBezTo>
                        <a:pt x="3862" y="3165"/>
                        <a:pt x="4035" y="3177"/>
                        <a:pt x="4204" y="3208"/>
                      </a:cubicBezTo>
                      <a:cubicBezTo>
                        <a:pt x="4604" y="3308"/>
                        <a:pt x="5238" y="3575"/>
                        <a:pt x="5338" y="4009"/>
                      </a:cubicBezTo>
                      <a:cubicBezTo>
                        <a:pt x="5405" y="4376"/>
                        <a:pt x="5038" y="4643"/>
                        <a:pt x="5138" y="5043"/>
                      </a:cubicBezTo>
                      <a:cubicBezTo>
                        <a:pt x="5197" y="5162"/>
                        <a:pt x="5310" y="5282"/>
                        <a:pt x="5453" y="5282"/>
                      </a:cubicBezTo>
                      <a:cubicBezTo>
                        <a:pt x="5470" y="5282"/>
                        <a:pt x="5487" y="5280"/>
                        <a:pt x="5505" y="5277"/>
                      </a:cubicBezTo>
                      <a:cubicBezTo>
                        <a:pt x="5580" y="5201"/>
                        <a:pt x="5899" y="4826"/>
                        <a:pt x="6068" y="4826"/>
                      </a:cubicBezTo>
                      <a:cubicBezTo>
                        <a:pt x="6124" y="4826"/>
                        <a:pt x="6163" y="4868"/>
                        <a:pt x="6172" y="4976"/>
                      </a:cubicBezTo>
                      <a:cubicBezTo>
                        <a:pt x="6205" y="5176"/>
                        <a:pt x="6005" y="5510"/>
                        <a:pt x="5938" y="5710"/>
                      </a:cubicBezTo>
                      <a:cubicBezTo>
                        <a:pt x="5838" y="6077"/>
                        <a:pt x="5805" y="6444"/>
                        <a:pt x="5938" y="6811"/>
                      </a:cubicBezTo>
                      <a:cubicBezTo>
                        <a:pt x="6042" y="7069"/>
                        <a:pt x="6265" y="7408"/>
                        <a:pt x="6562" y="7408"/>
                      </a:cubicBezTo>
                      <a:cubicBezTo>
                        <a:pt x="6648" y="7408"/>
                        <a:pt x="6741" y="7379"/>
                        <a:pt x="6839" y="7311"/>
                      </a:cubicBezTo>
                      <a:cubicBezTo>
                        <a:pt x="7106" y="7078"/>
                        <a:pt x="7039" y="6644"/>
                        <a:pt x="7239" y="6311"/>
                      </a:cubicBezTo>
                      <a:cubicBezTo>
                        <a:pt x="7406" y="6044"/>
                        <a:pt x="7573" y="5777"/>
                        <a:pt x="7740" y="5510"/>
                      </a:cubicBezTo>
                      <a:cubicBezTo>
                        <a:pt x="8006" y="4976"/>
                        <a:pt x="8240" y="4409"/>
                        <a:pt x="8307" y="3709"/>
                      </a:cubicBezTo>
                      <a:cubicBezTo>
                        <a:pt x="8373" y="2908"/>
                        <a:pt x="8173" y="2074"/>
                        <a:pt x="7639" y="1474"/>
                      </a:cubicBezTo>
                      <a:cubicBezTo>
                        <a:pt x="7306" y="1140"/>
                        <a:pt x="6906" y="907"/>
                        <a:pt x="6472" y="740"/>
                      </a:cubicBezTo>
                      <a:cubicBezTo>
                        <a:pt x="5761" y="424"/>
                        <a:pt x="4989" y="274"/>
                        <a:pt x="4219" y="274"/>
                      </a:cubicBezTo>
                      <a:cubicBezTo>
                        <a:pt x="4013" y="274"/>
                        <a:pt x="3807" y="285"/>
                        <a:pt x="3603" y="306"/>
                      </a:cubicBezTo>
                      <a:cubicBezTo>
                        <a:pt x="3371" y="348"/>
                        <a:pt x="3126" y="391"/>
                        <a:pt x="2884" y="391"/>
                      </a:cubicBezTo>
                      <a:cubicBezTo>
                        <a:pt x="2743" y="391"/>
                        <a:pt x="2604" y="376"/>
                        <a:pt x="2469" y="340"/>
                      </a:cubicBezTo>
                      <a:cubicBezTo>
                        <a:pt x="2169" y="240"/>
                        <a:pt x="1902" y="73"/>
                        <a:pt x="1602" y="6"/>
                      </a:cubicBezTo>
                      <a:cubicBezTo>
                        <a:pt x="1564" y="3"/>
                        <a:pt x="1527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261;p42">
                  <a:extLst>
                    <a:ext uri="{FF2B5EF4-FFF2-40B4-BE49-F238E27FC236}">
                      <a16:creationId xmlns:a16="http://schemas.microsoft.com/office/drawing/2014/main" id="{EE83FDF0-8074-E87C-B67B-E4A7A139394B}"/>
                    </a:ext>
                  </a:extLst>
                </p:cNvPr>
                <p:cNvSpPr/>
                <p:nvPr/>
              </p:nvSpPr>
              <p:spPr>
                <a:xfrm>
                  <a:off x="7229137" y="2754889"/>
                  <a:ext cx="479859" cy="42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84" h="20289" extrusionOk="0">
                      <a:moveTo>
                        <a:pt x="19621" y="0"/>
                      </a:moveTo>
                      <a:cubicBezTo>
                        <a:pt x="18743" y="0"/>
                        <a:pt x="17878" y="454"/>
                        <a:pt x="17279" y="1107"/>
                      </a:cubicBezTo>
                      <a:cubicBezTo>
                        <a:pt x="16546" y="1907"/>
                        <a:pt x="16112" y="2941"/>
                        <a:pt x="15845" y="4009"/>
                      </a:cubicBezTo>
                      <a:cubicBezTo>
                        <a:pt x="14878" y="7411"/>
                        <a:pt x="14944" y="11014"/>
                        <a:pt x="15011" y="14550"/>
                      </a:cubicBezTo>
                      <a:cubicBezTo>
                        <a:pt x="14807" y="14515"/>
                        <a:pt x="14589" y="14499"/>
                        <a:pt x="14362" y="14499"/>
                      </a:cubicBezTo>
                      <a:cubicBezTo>
                        <a:pt x="12404" y="14499"/>
                        <a:pt x="9706" y="15683"/>
                        <a:pt x="7973" y="16251"/>
                      </a:cubicBezTo>
                      <a:cubicBezTo>
                        <a:pt x="5238" y="17151"/>
                        <a:pt x="2569" y="18252"/>
                        <a:pt x="0" y="19553"/>
                      </a:cubicBezTo>
                      <a:cubicBezTo>
                        <a:pt x="0" y="19953"/>
                        <a:pt x="501" y="20054"/>
                        <a:pt x="901" y="20054"/>
                      </a:cubicBezTo>
                      <a:cubicBezTo>
                        <a:pt x="3606" y="20148"/>
                        <a:pt x="6385" y="20288"/>
                        <a:pt x="9161" y="20288"/>
                      </a:cubicBezTo>
                      <a:cubicBezTo>
                        <a:pt x="12240" y="20288"/>
                        <a:pt x="15316" y="20116"/>
                        <a:pt x="18280" y="19520"/>
                      </a:cubicBezTo>
                      <a:cubicBezTo>
                        <a:pt x="19047" y="19353"/>
                        <a:pt x="19514" y="18619"/>
                        <a:pt x="19881" y="17952"/>
                      </a:cubicBezTo>
                      <a:cubicBezTo>
                        <a:pt x="20115" y="17518"/>
                        <a:pt x="20348" y="17051"/>
                        <a:pt x="20548" y="16584"/>
                      </a:cubicBezTo>
                      <a:cubicBezTo>
                        <a:pt x="21583" y="14316"/>
                        <a:pt x="22250" y="11881"/>
                        <a:pt x="22517" y="9413"/>
                      </a:cubicBezTo>
                      <a:cubicBezTo>
                        <a:pt x="22783" y="7178"/>
                        <a:pt x="23084" y="4209"/>
                        <a:pt x="22250" y="2107"/>
                      </a:cubicBezTo>
                      <a:cubicBezTo>
                        <a:pt x="21916" y="1173"/>
                        <a:pt x="21182" y="306"/>
                        <a:pt x="20215" y="73"/>
                      </a:cubicBezTo>
                      <a:cubicBezTo>
                        <a:pt x="20018" y="23"/>
                        <a:pt x="19819" y="0"/>
                        <a:pt x="19621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2262;p42">
                  <a:extLst>
                    <a:ext uri="{FF2B5EF4-FFF2-40B4-BE49-F238E27FC236}">
                      <a16:creationId xmlns:a16="http://schemas.microsoft.com/office/drawing/2014/main" id="{20DE4AFF-DDE0-7C88-B1A2-059ADCB931BE}"/>
                    </a:ext>
                  </a:extLst>
                </p:cNvPr>
                <p:cNvSpPr/>
                <p:nvPr/>
              </p:nvSpPr>
              <p:spPr>
                <a:xfrm>
                  <a:off x="7516212" y="2648208"/>
                  <a:ext cx="204528" cy="301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9" h="14512" extrusionOk="0">
                      <a:moveTo>
                        <a:pt x="4470" y="1"/>
                      </a:moveTo>
                      <a:cubicBezTo>
                        <a:pt x="4037" y="34"/>
                        <a:pt x="3670" y="201"/>
                        <a:pt x="3369" y="501"/>
                      </a:cubicBezTo>
                      <a:cubicBezTo>
                        <a:pt x="3136" y="768"/>
                        <a:pt x="3036" y="1102"/>
                        <a:pt x="2902" y="1402"/>
                      </a:cubicBezTo>
                      <a:cubicBezTo>
                        <a:pt x="2302" y="3003"/>
                        <a:pt x="1735" y="4571"/>
                        <a:pt x="1401" y="6205"/>
                      </a:cubicBezTo>
                      <a:cubicBezTo>
                        <a:pt x="1401" y="6339"/>
                        <a:pt x="1368" y="6472"/>
                        <a:pt x="1335" y="6572"/>
                      </a:cubicBezTo>
                      <a:cubicBezTo>
                        <a:pt x="1201" y="7306"/>
                        <a:pt x="0" y="11209"/>
                        <a:pt x="367" y="11643"/>
                      </a:cubicBezTo>
                      <a:cubicBezTo>
                        <a:pt x="1034" y="12410"/>
                        <a:pt x="2068" y="12677"/>
                        <a:pt x="3036" y="12910"/>
                      </a:cubicBezTo>
                      <a:cubicBezTo>
                        <a:pt x="5237" y="13444"/>
                        <a:pt x="7472" y="13978"/>
                        <a:pt x="9707" y="14511"/>
                      </a:cubicBezTo>
                      <a:cubicBezTo>
                        <a:pt x="9708" y="14511"/>
                        <a:pt x="9709" y="14511"/>
                        <a:pt x="9709" y="14511"/>
                      </a:cubicBezTo>
                      <a:cubicBezTo>
                        <a:pt x="9839" y="14511"/>
                        <a:pt x="9607" y="10940"/>
                        <a:pt x="9607" y="10575"/>
                      </a:cubicBezTo>
                      <a:cubicBezTo>
                        <a:pt x="9574" y="8874"/>
                        <a:pt x="9674" y="7206"/>
                        <a:pt x="9440" y="5572"/>
                      </a:cubicBezTo>
                      <a:cubicBezTo>
                        <a:pt x="9340" y="4938"/>
                        <a:pt x="8973" y="4371"/>
                        <a:pt x="8540" y="3870"/>
                      </a:cubicBezTo>
                      <a:cubicBezTo>
                        <a:pt x="8506" y="3837"/>
                        <a:pt x="8473" y="3804"/>
                        <a:pt x="8473" y="3770"/>
                      </a:cubicBezTo>
                      <a:cubicBezTo>
                        <a:pt x="8406" y="3637"/>
                        <a:pt x="8340" y="3537"/>
                        <a:pt x="8240" y="3403"/>
                      </a:cubicBezTo>
                      <a:cubicBezTo>
                        <a:pt x="8240" y="3403"/>
                        <a:pt x="8206" y="3370"/>
                        <a:pt x="8206" y="3370"/>
                      </a:cubicBezTo>
                      <a:cubicBezTo>
                        <a:pt x="8173" y="3303"/>
                        <a:pt x="8139" y="3270"/>
                        <a:pt x="8073" y="3237"/>
                      </a:cubicBezTo>
                      <a:cubicBezTo>
                        <a:pt x="8006" y="3136"/>
                        <a:pt x="7906" y="3070"/>
                        <a:pt x="7806" y="2970"/>
                      </a:cubicBezTo>
                      <a:cubicBezTo>
                        <a:pt x="7778" y="2942"/>
                        <a:pt x="7751" y="2914"/>
                        <a:pt x="7704" y="2887"/>
                      </a:cubicBezTo>
                      <a:lnTo>
                        <a:pt x="7704" y="2887"/>
                      </a:lnTo>
                      <a:cubicBezTo>
                        <a:pt x="7696" y="2875"/>
                        <a:pt x="7606" y="2803"/>
                        <a:pt x="7606" y="2803"/>
                      </a:cubicBezTo>
                      <a:cubicBezTo>
                        <a:pt x="7172" y="2503"/>
                        <a:pt x="6738" y="2236"/>
                        <a:pt x="6338" y="1936"/>
                      </a:cubicBezTo>
                      <a:cubicBezTo>
                        <a:pt x="5638" y="1402"/>
                        <a:pt x="5037" y="701"/>
                        <a:pt x="4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2263;p42">
                  <a:extLst>
                    <a:ext uri="{FF2B5EF4-FFF2-40B4-BE49-F238E27FC236}">
                      <a16:creationId xmlns:a16="http://schemas.microsoft.com/office/drawing/2014/main" id="{B9968D9C-9347-3CB8-1B3E-FB627A2FF9D2}"/>
                    </a:ext>
                  </a:extLst>
                </p:cNvPr>
                <p:cNvSpPr/>
                <p:nvPr/>
              </p:nvSpPr>
              <p:spPr>
                <a:xfrm>
                  <a:off x="7493325" y="2491512"/>
                  <a:ext cx="34008" cy="46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240" extrusionOk="0">
                      <a:moveTo>
                        <a:pt x="774" y="1"/>
                      </a:moveTo>
                      <a:cubicBezTo>
                        <a:pt x="708" y="1"/>
                        <a:pt x="639" y="11"/>
                        <a:pt x="568" y="33"/>
                      </a:cubicBezTo>
                      <a:cubicBezTo>
                        <a:pt x="301" y="134"/>
                        <a:pt x="101" y="367"/>
                        <a:pt x="1" y="601"/>
                      </a:cubicBezTo>
                      <a:lnTo>
                        <a:pt x="434" y="2235"/>
                      </a:lnTo>
                      <a:cubicBezTo>
                        <a:pt x="462" y="2238"/>
                        <a:pt x="491" y="2239"/>
                        <a:pt x="519" y="2239"/>
                      </a:cubicBezTo>
                      <a:cubicBezTo>
                        <a:pt x="829" y="2239"/>
                        <a:pt x="1152" y="2076"/>
                        <a:pt x="1335" y="1801"/>
                      </a:cubicBezTo>
                      <a:cubicBezTo>
                        <a:pt x="1568" y="1535"/>
                        <a:pt x="1635" y="1168"/>
                        <a:pt x="1568" y="834"/>
                      </a:cubicBezTo>
                      <a:cubicBezTo>
                        <a:pt x="1482" y="430"/>
                        <a:pt x="1195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2264;p42">
                  <a:extLst>
                    <a:ext uri="{FF2B5EF4-FFF2-40B4-BE49-F238E27FC236}">
                      <a16:creationId xmlns:a16="http://schemas.microsoft.com/office/drawing/2014/main" id="{E096F1DB-689F-1699-FAD2-59032229E9FE}"/>
                    </a:ext>
                  </a:extLst>
                </p:cNvPr>
                <p:cNvSpPr/>
                <p:nvPr/>
              </p:nvSpPr>
              <p:spPr>
                <a:xfrm>
                  <a:off x="7526606" y="2747364"/>
                  <a:ext cx="27065" cy="15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7273" extrusionOk="0">
                      <a:moveTo>
                        <a:pt x="1302" y="1"/>
                      </a:moveTo>
                      <a:cubicBezTo>
                        <a:pt x="368" y="2303"/>
                        <a:pt x="1" y="4804"/>
                        <a:pt x="234" y="7273"/>
                      </a:cubicBezTo>
                      <a:lnTo>
                        <a:pt x="1302" y="1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2265;p42">
                  <a:extLst>
                    <a:ext uri="{FF2B5EF4-FFF2-40B4-BE49-F238E27FC236}">
                      <a16:creationId xmlns:a16="http://schemas.microsoft.com/office/drawing/2014/main" id="{309091D1-AB0D-3BB4-3688-A9EAFEFDC74A}"/>
                    </a:ext>
                  </a:extLst>
                </p:cNvPr>
                <p:cNvSpPr/>
                <p:nvPr/>
              </p:nvSpPr>
              <p:spPr>
                <a:xfrm>
                  <a:off x="7224979" y="3901216"/>
                  <a:ext cx="189312" cy="185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8941" extrusionOk="0">
                      <a:moveTo>
                        <a:pt x="5838" y="0"/>
                      </a:moveTo>
                      <a:cubicBezTo>
                        <a:pt x="3903" y="834"/>
                        <a:pt x="1935" y="1668"/>
                        <a:pt x="0" y="2536"/>
                      </a:cubicBezTo>
                      <a:cubicBezTo>
                        <a:pt x="868" y="3803"/>
                        <a:pt x="2035" y="5071"/>
                        <a:pt x="2702" y="6272"/>
                      </a:cubicBezTo>
                      <a:cubicBezTo>
                        <a:pt x="3002" y="6772"/>
                        <a:pt x="3303" y="7272"/>
                        <a:pt x="3570" y="7773"/>
                      </a:cubicBezTo>
                      <a:cubicBezTo>
                        <a:pt x="3736" y="8039"/>
                        <a:pt x="3870" y="8306"/>
                        <a:pt x="4137" y="8440"/>
                      </a:cubicBezTo>
                      <a:cubicBezTo>
                        <a:pt x="4437" y="8640"/>
                        <a:pt x="5004" y="8940"/>
                        <a:pt x="5371" y="8940"/>
                      </a:cubicBezTo>
                      <a:cubicBezTo>
                        <a:pt x="5804" y="8940"/>
                        <a:pt x="6171" y="8673"/>
                        <a:pt x="6505" y="8406"/>
                      </a:cubicBezTo>
                      <a:cubicBezTo>
                        <a:pt x="7039" y="7973"/>
                        <a:pt x="7572" y="7572"/>
                        <a:pt x="8106" y="7172"/>
                      </a:cubicBezTo>
                      <a:cubicBezTo>
                        <a:pt x="8506" y="6839"/>
                        <a:pt x="8973" y="6438"/>
                        <a:pt x="9040" y="5905"/>
                      </a:cubicBezTo>
                      <a:cubicBezTo>
                        <a:pt x="9107" y="5538"/>
                        <a:pt x="8940" y="5171"/>
                        <a:pt x="8773" y="4837"/>
                      </a:cubicBezTo>
                      <a:cubicBezTo>
                        <a:pt x="8506" y="4203"/>
                        <a:pt x="8206" y="3636"/>
                        <a:pt x="7839" y="3069"/>
                      </a:cubicBezTo>
                      <a:cubicBezTo>
                        <a:pt x="7372" y="2269"/>
                        <a:pt x="6839" y="1501"/>
                        <a:pt x="6305" y="668"/>
                      </a:cubicBezTo>
                      <a:cubicBezTo>
                        <a:pt x="6171" y="467"/>
                        <a:pt x="6005" y="234"/>
                        <a:pt x="5838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2266;p42">
                  <a:extLst>
                    <a:ext uri="{FF2B5EF4-FFF2-40B4-BE49-F238E27FC236}">
                      <a16:creationId xmlns:a16="http://schemas.microsoft.com/office/drawing/2014/main" id="{1126265E-3E50-C8C3-AB1C-056F12419217}"/>
                    </a:ext>
                  </a:extLst>
                </p:cNvPr>
                <p:cNvSpPr/>
                <p:nvPr/>
              </p:nvSpPr>
              <p:spPr>
                <a:xfrm>
                  <a:off x="7190306" y="3954598"/>
                  <a:ext cx="255894" cy="27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13252" extrusionOk="0">
                      <a:moveTo>
                        <a:pt x="9541" y="1"/>
                      </a:moveTo>
                      <a:cubicBezTo>
                        <a:pt x="7873" y="1268"/>
                        <a:pt x="5938" y="2236"/>
                        <a:pt x="4370" y="3637"/>
                      </a:cubicBezTo>
                      <a:cubicBezTo>
                        <a:pt x="4037" y="3937"/>
                        <a:pt x="3837" y="4204"/>
                        <a:pt x="4037" y="4638"/>
                      </a:cubicBezTo>
                      <a:cubicBezTo>
                        <a:pt x="4103" y="4771"/>
                        <a:pt x="4237" y="4804"/>
                        <a:pt x="4270" y="4971"/>
                      </a:cubicBezTo>
                      <a:cubicBezTo>
                        <a:pt x="4304" y="5205"/>
                        <a:pt x="4170" y="5605"/>
                        <a:pt x="4103" y="5805"/>
                      </a:cubicBezTo>
                      <a:cubicBezTo>
                        <a:pt x="3870" y="6439"/>
                        <a:pt x="3436" y="6939"/>
                        <a:pt x="3036" y="7440"/>
                      </a:cubicBezTo>
                      <a:cubicBezTo>
                        <a:pt x="2369" y="8240"/>
                        <a:pt x="1702" y="9041"/>
                        <a:pt x="1035" y="9875"/>
                      </a:cubicBezTo>
                      <a:cubicBezTo>
                        <a:pt x="467" y="10608"/>
                        <a:pt x="0" y="11276"/>
                        <a:pt x="34" y="12243"/>
                      </a:cubicBezTo>
                      <a:cubicBezTo>
                        <a:pt x="67" y="12510"/>
                        <a:pt x="101" y="12810"/>
                        <a:pt x="301" y="13010"/>
                      </a:cubicBezTo>
                      <a:cubicBezTo>
                        <a:pt x="468" y="13178"/>
                        <a:pt x="706" y="13252"/>
                        <a:pt x="936" y="13252"/>
                      </a:cubicBezTo>
                      <a:cubicBezTo>
                        <a:pt x="980" y="13252"/>
                        <a:pt x="1025" y="13249"/>
                        <a:pt x="1068" y="13244"/>
                      </a:cubicBezTo>
                      <a:lnTo>
                        <a:pt x="1101" y="13244"/>
                      </a:lnTo>
                      <a:cubicBezTo>
                        <a:pt x="1969" y="12643"/>
                        <a:pt x="2903" y="12076"/>
                        <a:pt x="3803" y="11509"/>
                      </a:cubicBezTo>
                      <a:cubicBezTo>
                        <a:pt x="5604" y="10308"/>
                        <a:pt x="7206" y="8907"/>
                        <a:pt x="8840" y="7506"/>
                      </a:cubicBezTo>
                      <a:cubicBezTo>
                        <a:pt x="9541" y="6872"/>
                        <a:pt x="10274" y="6272"/>
                        <a:pt x="11008" y="5638"/>
                      </a:cubicBezTo>
                      <a:cubicBezTo>
                        <a:pt x="11342" y="5338"/>
                        <a:pt x="12109" y="4971"/>
                        <a:pt x="12176" y="4471"/>
                      </a:cubicBezTo>
                      <a:cubicBezTo>
                        <a:pt x="12309" y="3770"/>
                        <a:pt x="11475" y="2803"/>
                        <a:pt x="11142" y="2269"/>
                      </a:cubicBezTo>
                      <a:cubicBezTo>
                        <a:pt x="10641" y="1502"/>
                        <a:pt x="10108" y="768"/>
                        <a:pt x="9541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2267;p42">
                  <a:extLst>
                    <a:ext uri="{FF2B5EF4-FFF2-40B4-BE49-F238E27FC236}">
                      <a16:creationId xmlns:a16="http://schemas.microsoft.com/office/drawing/2014/main" id="{098B9EBC-C2E0-C040-99E5-3BF74B227D06}"/>
                    </a:ext>
                  </a:extLst>
                </p:cNvPr>
                <p:cNvSpPr/>
                <p:nvPr/>
              </p:nvSpPr>
              <p:spPr>
                <a:xfrm>
                  <a:off x="7188227" y="3885875"/>
                  <a:ext cx="178024" cy="8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4" h="3974" extrusionOk="0">
                      <a:moveTo>
                        <a:pt x="8369" y="1"/>
                      </a:moveTo>
                      <a:cubicBezTo>
                        <a:pt x="8360" y="1"/>
                        <a:pt x="8350" y="2"/>
                        <a:pt x="8340" y="4"/>
                      </a:cubicBezTo>
                      <a:lnTo>
                        <a:pt x="8306" y="4"/>
                      </a:lnTo>
                      <a:cubicBezTo>
                        <a:pt x="7973" y="105"/>
                        <a:pt x="7606" y="271"/>
                        <a:pt x="7272" y="405"/>
                      </a:cubicBezTo>
                      <a:cubicBezTo>
                        <a:pt x="6939" y="572"/>
                        <a:pt x="6572" y="705"/>
                        <a:pt x="6238" y="872"/>
                      </a:cubicBezTo>
                      <a:cubicBezTo>
                        <a:pt x="5538" y="1172"/>
                        <a:pt x="4804" y="1506"/>
                        <a:pt x="4103" y="1806"/>
                      </a:cubicBezTo>
                      <a:cubicBezTo>
                        <a:pt x="3436" y="2139"/>
                        <a:pt x="2736" y="2440"/>
                        <a:pt x="2069" y="2773"/>
                      </a:cubicBezTo>
                      <a:cubicBezTo>
                        <a:pt x="1702" y="2973"/>
                        <a:pt x="1368" y="3140"/>
                        <a:pt x="1001" y="3307"/>
                      </a:cubicBezTo>
                      <a:cubicBezTo>
                        <a:pt x="701" y="3474"/>
                        <a:pt x="301" y="3607"/>
                        <a:pt x="67" y="3874"/>
                      </a:cubicBezTo>
                      <a:cubicBezTo>
                        <a:pt x="0" y="3907"/>
                        <a:pt x="67" y="3974"/>
                        <a:pt x="134" y="3974"/>
                      </a:cubicBezTo>
                      <a:cubicBezTo>
                        <a:pt x="467" y="3907"/>
                        <a:pt x="834" y="3707"/>
                        <a:pt x="1135" y="3540"/>
                      </a:cubicBezTo>
                      <a:lnTo>
                        <a:pt x="2102" y="3073"/>
                      </a:lnTo>
                      <a:cubicBezTo>
                        <a:pt x="2802" y="2740"/>
                        <a:pt x="3503" y="2440"/>
                        <a:pt x="4237" y="2106"/>
                      </a:cubicBezTo>
                      <a:cubicBezTo>
                        <a:pt x="4904" y="1806"/>
                        <a:pt x="5604" y="1472"/>
                        <a:pt x="6305" y="1172"/>
                      </a:cubicBezTo>
                      <a:cubicBezTo>
                        <a:pt x="6638" y="1039"/>
                        <a:pt x="7005" y="872"/>
                        <a:pt x="7339" y="738"/>
                      </a:cubicBezTo>
                      <a:cubicBezTo>
                        <a:pt x="7706" y="572"/>
                        <a:pt x="8106" y="471"/>
                        <a:pt x="8440" y="271"/>
                      </a:cubicBezTo>
                      <a:cubicBezTo>
                        <a:pt x="8563" y="179"/>
                        <a:pt x="8487" y="1"/>
                        <a:pt x="8369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2268;p42">
                  <a:extLst>
                    <a:ext uri="{FF2B5EF4-FFF2-40B4-BE49-F238E27FC236}">
                      <a16:creationId xmlns:a16="http://schemas.microsoft.com/office/drawing/2014/main" id="{7DBDFA31-1DD0-4124-FCEB-B2DDAF6010D5}"/>
                    </a:ext>
                  </a:extLst>
                </p:cNvPr>
                <p:cNvSpPr/>
                <p:nvPr/>
              </p:nvSpPr>
              <p:spPr>
                <a:xfrm>
                  <a:off x="7209264" y="3456717"/>
                  <a:ext cx="170520" cy="426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3" h="20531" extrusionOk="0">
                      <a:moveTo>
                        <a:pt x="95" y="0"/>
                      </a:moveTo>
                      <a:cubicBezTo>
                        <a:pt x="49" y="0"/>
                        <a:pt x="1" y="37"/>
                        <a:pt x="22" y="101"/>
                      </a:cubicBezTo>
                      <a:cubicBezTo>
                        <a:pt x="523" y="1369"/>
                        <a:pt x="1123" y="2637"/>
                        <a:pt x="1690" y="3904"/>
                      </a:cubicBezTo>
                      <a:cubicBezTo>
                        <a:pt x="2257" y="5238"/>
                        <a:pt x="2791" y="6573"/>
                        <a:pt x="3325" y="7907"/>
                      </a:cubicBezTo>
                      <a:cubicBezTo>
                        <a:pt x="4392" y="10509"/>
                        <a:pt x="5393" y="13177"/>
                        <a:pt x="6294" y="15846"/>
                      </a:cubicBezTo>
                      <a:cubicBezTo>
                        <a:pt x="6827" y="17347"/>
                        <a:pt x="7294" y="18882"/>
                        <a:pt x="7761" y="20383"/>
                      </a:cubicBezTo>
                      <a:cubicBezTo>
                        <a:pt x="7800" y="20487"/>
                        <a:pt x="7880" y="20530"/>
                        <a:pt x="7959" y="20530"/>
                      </a:cubicBezTo>
                      <a:cubicBezTo>
                        <a:pt x="8082" y="20530"/>
                        <a:pt x="8202" y="20425"/>
                        <a:pt x="8162" y="20283"/>
                      </a:cubicBezTo>
                      <a:cubicBezTo>
                        <a:pt x="6460" y="14879"/>
                        <a:pt x="4459" y="9542"/>
                        <a:pt x="2191" y="4338"/>
                      </a:cubicBezTo>
                      <a:cubicBezTo>
                        <a:pt x="1557" y="2903"/>
                        <a:pt x="923" y="1436"/>
                        <a:pt x="156" y="35"/>
                      </a:cubicBezTo>
                      <a:cubicBezTo>
                        <a:pt x="144" y="11"/>
                        <a:pt x="120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2269;p42">
                  <a:extLst>
                    <a:ext uri="{FF2B5EF4-FFF2-40B4-BE49-F238E27FC236}">
                      <a16:creationId xmlns:a16="http://schemas.microsoft.com/office/drawing/2014/main" id="{ED6AE210-F306-1177-FCEE-335DDE42C900}"/>
                    </a:ext>
                  </a:extLst>
                </p:cNvPr>
                <p:cNvSpPr/>
                <p:nvPr/>
              </p:nvSpPr>
              <p:spPr>
                <a:xfrm>
                  <a:off x="7094101" y="3833074"/>
                  <a:ext cx="93731" cy="1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9" h="6356" extrusionOk="0">
                      <a:moveTo>
                        <a:pt x="234" y="1"/>
                      </a:moveTo>
                      <a:cubicBezTo>
                        <a:pt x="112" y="1"/>
                        <a:pt x="1" y="106"/>
                        <a:pt x="92" y="243"/>
                      </a:cubicBezTo>
                      <a:cubicBezTo>
                        <a:pt x="759" y="1310"/>
                        <a:pt x="1493" y="2311"/>
                        <a:pt x="2193" y="3345"/>
                      </a:cubicBezTo>
                      <a:cubicBezTo>
                        <a:pt x="2560" y="3845"/>
                        <a:pt x="2894" y="4346"/>
                        <a:pt x="3227" y="4846"/>
                      </a:cubicBezTo>
                      <a:cubicBezTo>
                        <a:pt x="3594" y="5347"/>
                        <a:pt x="3928" y="5880"/>
                        <a:pt x="4328" y="6314"/>
                      </a:cubicBezTo>
                      <a:cubicBezTo>
                        <a:pt x="4348" y="6343"/>
                        <a:pt x="4373" y="6355"/>
                        <a:pt x="4397" y="6355"/>
                      </a:cubicBezTo>
                      <a:cubicBezTo>
                        <a:pt x="4456" y="6355"/>
                        <a:pt x="4509" y="6285"/>
                        <a:pt x="4462" y="6214"/>
                      </a:cubicBezTo>
                      <a:cubicBezTo>
                        <a:pt x="4195" y="5680"/>
                        <a:pt x="3828" y="5180"/>
                        <a:pt x="3494" y="4679"/>
                      </a:cubicBezTo>
                      <a:cubicBezTo>
                        <a:pt x="3161" y="4146"/>
                        <a:pt x="2794" y="3645"/>
                        <a:pt x="2460" y="3112"/>
                      </a:cubicBezTo>
                      <a:cubicBezTo>
                        <a:pt x="1760" y="2111"/>
                        <a:pt x="1093" y="1077"/>
                        <a:pt x="392" y="76"/>
                      </a:cubicBezTo>
                      <a:cubicBezTo>
                        <a:pt x="350" y="23"/>
                        <a:pt x="29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2270;p42">
                  <a:extLst>
                    <a:ext uri="{FF2B5EF4-FFF2-40B4-BE49-F238E27FC236}">
                      <a16:creationId xmlns:a16="http://schemas.microsoft.com/office/drawing/2014/main" id="{5C6C2045-B842-75C3-4F56-F10C19CBFAAC}"/>
                    </a:ext>
                  </a:extLst>
                </p:cNvPr>
                <p:cNvSpPr/>
                <p:nvPr/>
              </p:nvSpPr>
              <p:spPr>
                <a:xfrm>
                  <a:off x="7207601" y="3280730"/>
                  <a:ext cx="262858" cy="17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5" h="8471" extrusionOk="0">
                      <a:moveTo>
                        <a:pt x="12555" y="1"/>
                      </a:moveTo>
                      <a:cubicBezTo>
                        <a:pt x="12523" y="1"/>
                        <a:pt x="12492" y="19"/>
                        <a:pt x="12478" y="61"/>
                      </a:cubicBezTo>
                      <a:cubicBezTo>
                        <a:pt x="12044" y="1896"/>
                        <a:pt x="10210" y="2730"/>
                        <a:pt x="8642" y="3397"/>
                      </a:cubicBezTo>
                      <a:cubicBezTo>
                        <a:pt x="6674" y="4231"/>
                        <a:pt x="4772" y="5065"/>
                        <a:pt x="2971" y="6166"/>
                      </a:cubicBezTo>
                      <a:cubicBezTo>
                        <a:pt x="2004" y="6766"/>
                        <a:pt x="1070" y="7433"/>
                        <a:pt x="136" y="8167"/>
                      </a:cubicBezTo>
                      <a:cubicBezTo>
                        <a:pt x="1" y="8275"/>
                        <a:pt x="150" y="8470"/>
                        <a:pt x="300" y="8470"/>
                      </a:cubicBezTo>
                      <a:cubicBezTo>
                        <a:pt x="335" y="8470"/>
                        <a:pt x="371" y="8460"/>
                        <a:pt x="403" y="8434"/>
                      </a:cubicBezTo>
                      <a:cubicBezTo>
                        <a:pt x="2104" y="7100"/>
                        <a:pt x="3905" y="5932"/>
                        <a:pt x="5840" y="4998"/>
                      </a:cubicBezTo>
                      <a:cubicBezTo>
                        <a:pt x="6841" y="4531"/>
                        <a:pt x="7875" y="4098"/>
                        <a:pt x="8875" y="3664"/>
                      </a:cubicBezTo>
                      <a:cubicBezTo>
                        <a:pt x="9743" y="3297"/>
                        <a:pt x="10577" y="2930"/>
                        <a:pt x="11310" y="2330"/>
                      </a:cubicBezTo>
                      <a:cubicBezTo>
                        <a:pt x="12011" y="1763"/>
                        <a:pt x="12611" y="995"/>
                        <a:pt x="12645" y="95"/>
                      </a:cubicBezTo>
                      <a:cubicBezTo>
                        <a:pt x="12645" y="37"/>
                        <a:pt x="12600" y="1"/>
                        <a:pt x="1255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2271;p42">
                  <a:extLst>
                    <a:ext uri="{FF2B5EF4-FFF2-40B4-BE49-F238E27FC236}">
                      <a16:creationId xmlns:a16="http://schemas.microsoft.com/office/drawing/2014/main" id="{CEA33275-7A2F-30E2-5649-2CC3FB5ED2E5}"/>
                    </a:ext>
                  </a:extLst>
                </p:cNvPr>
                <p:cNvSpPr/>
                <p:nvPr/>
              </p:nvSpPr>
              <p:spPr>
                <a:xfrm>
                  <a:off x="7192135" y="4089488"/>
                  <a:ext cx="76311" cy="9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797" extrusionOk="0">
                      <a:moveTo>
                        <a:pt x="3551" y="0"/>
                      </a:moveTo>
                      <a:cubicBezTo>
                        <a:pt x="3521" y="0"/>
                        <a:pt x="3493" y="15"/>
                        <a:pt x="3482" y="50"/>
                      </a:cubicBezTo>
                      <a:cubicBezTo>
                        <a:pt x="3248" y="484"/>
                        <a:pt x="2981" y="884"/>
                        <a:pt x="2648" y="1251"/>
                      </a:cubicBezTo>
                      <a:cubicBezTo>
                        <a:pt x="2314" y="1618"/>
                        <a:pt x="1947" y="1951"/>
                        <a:pt x="1614" y="2285"/>
                      </a:cubicBezTo>
                      <a:cubicBezTo>
                        <a:pt x="980" y="2952"/>
                        <a:pt x="446" y="3753"/>
                        <a:pt x="46" y="4586"/>
                      </a:cubicBezTo>
                      <a:cubicBezTo>
                        <a:pt x="1" y="4699"/>
                        <a:pt x="93" y="4797"/>
                        <a:pt x="178" y="4797"/>
                      </a:cubicBezTo>
                      <a:cubicBezTo>
                        <a:pt x="219" y="4797"/>
                        <a:pt x="258" y="4774"/>
                        <a:pt x="279" y="4720"/>
                      </a:cubicBezTo>
                      <a:cubicBezTo>
                        <a:pt x="713" y="3819"/>
                        <a:pt x="1247" y="3019"/>
                        <a:pt x="1947" y="2318"/>
                      </a:cubicBezTo>
                      <a:cubicBezTo>
                        <a:pt x="2614" y="1651"/>
                        <a:pt x="3315" y="1017"/>
                        <a:pt x="3648" y="117"/>
                      </a:cubicBezTo>
                      <a:cubicBezTo>
                        <a:pt x="3670" y="51"/>
                        <a:pt x="3607" y="0"/>
                        <a:pt x="355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2272;p42">
                  <a:extLst>
                    <a:ext uri="{FF2B5EF4-FFF2-40B4-BE49-F238E27FC236}">
                      <a16:creationId xmlns:a16="http://schemas.microsoft.com/office/drawing/2014/main" id="{40DA8340-A5C7-FB6B-9614-90A41004C1D3}"/>
                    </a:ext>
                  </a:extLst>
                </p:cNvPr>
                <p:cNvSpPr/>
                <p:nvPr/>
              </p:nvSpPr>
              <p:spPr>
                <a:xfrm>
                  <a:off x="7242129" y="3983701"/>
                  <a:ext cx="33489" cy="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" h="1779" extrusionOk="0">
                      <a:moveTo>
                        <a:pt x="191" y="0"/>
                      </a:moveTo>
                      <a:cubicBezTo>
                        <a:pt x="96" y="0"/>
                        <a:pt x="0" y="101"/>
                        <a:pt x="76" y="202"/>
                      </a:cubicBezTo>
                      <a:cubicBezTo>
                        <a:pt x="276" y="469"/>
                        <a:pt x="510" y="736"/>
                        <a:pt x="743" y="1003"/>
                      </a:cubicBezTo>
                      <a:cubicBezTo>
                        <a:pt x="843" y="1136"/>
                        <a:pt x="977" y="1269"/>
                        <a:pt x="1077" y="1403"/>
                      </a:cubicBezTo>
                      <a:cubicBezTo>
                        <a:pt x="1143" y="1470"/>
                        <a:pt x="1177" y="1536"/>
                        <a:pt x="1243" y="1603"/>
                      </a:cubicBezTo>
                      <a:cubicBezTo>
                        <a:pt x="1310" y="1670"/>
                        <a:pt x="1377" y="1770"/>
                        <a:pt x="1444" y="1770"/>
                      </a:cubicBezTo>
                      <a:cubicBezTo>
                        <a:pt x="1456" y="1776"/>
                        <a:pt x="1469" y="1779"/>
                        <a:pt x="1483" y="1779"/>
                      </a:cubicBezTo>
                      <a:cubicBezTo>
                        <a:pt x="1544" y="1779"/>
                        <a:pt x="1610" y="1724"/>
                        <a:pt x="1610" y="1670"/>
                      </a:cubicBezTo>
                      <a:cubicBezTo>
                        <a:pt x="1577" y="1503"/>
                        <a:pt x="1410" y="1370"/>
                        <a:pt x="1310" y="1236"/>
                      </a:cubicBezTo>
                      <a:cubicBezTo>
                        <a:pt x="1210" y="1103"/>
                        <a:pt x="1077" y="969"/>
                        <a:pt x="977" y="836"/>
                      </a:cubicBezTo>
                      <a:cubicBezTo>
                        <a:pt x="743" y="569"/>
                        <a:pt x="510" y="269"/>
                        <a:pt x="276" y="35"/>
                      </a:cubicBezTo>
                      <a:cubicBezTo>
                        <a:pt x="252" y="11"/>
                        <a:pt x="221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2273;p42">
                  <a:extLst>
                    <a:ext uri="{FF2B5EF4-FFF2-40B4-BE49-F238E27FC236}">
                      <a16:creationId xmlns:a16="http://schemas.microsoft.com/office/drawing/2014/main" id="{DA7C5727-06D0-6C66-AE07-28E5DCA7F6B6}"/>
                    </a:ext>
                  </a:extLst>
                </p:cNvPr>
                <p:cNvSpPr/>
                <p:nvPr/>
              </p:nvSpPr>
              <p:spPr>
                <a:xfrm>
                  <a:off x="7535628" y="2760086"/>
                  <a:ext cx="10415" cy="147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7091" extrusionOk="0">
                      <a:moveTo>
                        <a:pt x="452" y="1"/>
                      </a:moveTo>
                      <a:cubicBezTo>
                        <a:pt x="434" y="1"/>
                        <a:pt x="414" y="9"/>
                        <a:pt x="401" y="23"/>
                      </a:cubicBezTo>
                      <a:cubicBezTo>
                        <a:pt x="234" y="1190"/>
                        <a:pt x="100" y="2358"/>
                        <a:pt x="67" y="3525"/>
                      </a:cubicBezTo>
                      <a:cubicBezTo>
                        <a:pt x="0" y="4693"/>
                        <a:pt x="0" y="5894"/>
                        <a:pt x="167" y="7028"/>
                      </a:cubicBezTo>
                      <a:cubicBezTo>
                        <a:pt x="167" y="7073"/>
                        <a:pt x="194" y="7091"/>
                        <a:pt x="224" y="7091"/>
                      </a:cubicBezTo>
                      <a:cubicBezTo>
                        <a:pt x="260" y="7091"/>
                        <a:pt x="301" y="7064"/>
                        <a:pt x="301" y="7028"/>
                      </a:cubicBezTo>
                      <a:cubicBezTo>
                        <a:pt x="334" y="5860"/>
                        <a:pt x="267" y="4693"/>
                        <a:pt x="301" y="3525"/>
                      </a:cubicBezTo>
                      <a:cubicBezTo>
                        <a:pt x="334" y="2358"/>
                        <a:pt x="401" y="1190"/>
                        <a:pt x="501" y="56"/>
                      </a:cubicBezTo>
                      <a:cubicBezTo>
                        <a:pt x="501" y="17"/>
                        <a:pt x="478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2274;p42">
                  <a:extLst>
                    <a:ext uri="{FF2B5EF4-FFF2-40B4-BE49-F238E27FC236}">
                      <a16:creationId xmlns:a16="http://schemas.microsoft.com/office/drawing/2014/main" id="{7187E25C-12A0-BEC6-74DE-B59D56175C88}"/>
                    </a:ext>
                  </a:extLst>
                </p:cNvPr>
                <p:cNvSpPr/>
                <p:nvPr/>
              </p:nvSpPr>
              <p:spPr>
                <a:xfrm>
                  <a:off x="7699350" y="2803719"/>
                  <a:ext cx="23511" cy="14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6900" extrusionOk="0">
                      <a:moveTo>
                        <a:pt x="1014" y="0"/>
                      </a:moveTo>
                      <a:cubicBezTo>
                        <a:pt x="956" y="0"/>
                        <a:pt x="897" y="42"/>
                        <a:pt x="897" y="125"/>
                      </a:cubicBezTo>
                      <a:lnTo>
                        <a:pt x="864" y="125"/>
                      </a:lnTo>
                      <a:cubicBezTo>
                        <a:pt x="831" y="1226"/>
                        <a:pt x="764" y="2327"/>
                        <a:pt x="697" y="3428"/>
                      </a:cubicBezTo>
                      <a:cubicBezTo>
                        <a:pt x="664" y="3961"/>
                        <a:pt x="597" y="4528"/>
                        <a:pt x="564" y="5062"/>
                      </a:cubicBezTo>
                      <a:cubicBezTo>
                        <a:pt x="530" y="5329"/>
                        <a:pt x="497" y="5596"/>
                        <a:pt x="497" y="5829"/>
                      </a:cubicBezTo>
                      <a:cubicBezTo>
                        <a:pt x="466" y="6044"/>
                        <a:pt x="492" y="6712"/>
                        <a:pt x="184" y="6712"/>
                      </a:cubicBezTo>
                      <a:cubicBezTo>
                        <a:pt x="157" y="6712"/>
                        <a:pt x="128" y="6707"/>
                        <a:pt x="97" y="6697"/>
                      </a:cubicBezTo>
                      <a:cubicBezTo>
                        <a:pt x="89" y="6693"/>
                        <a:pt x="82" y="6691"/>
                        <a:pt x="76" y="6691"/>
                      </a:cubicBezTo>
                      <a:cubicBezTo>
                        <a:pt x="23" y="6691"/>
                        <a:pt x="0" y="6800"/>
                        <a:pt x="30" y="6830"/>
                      </a:cubicBezTo>
                      <a:cubicBezTo>
                        <a:pt x="103" y="6879"/>
                        <a:pt x="171" y="6900"/>
                        <a:pt x="232" y="6900"/>
                      </a:cubicBezTo>
                      <a:cubicBezTo>
                        <a:pt x="509" y="6900"/>
                        <a:pt x="670" y="6481"/>
                        <a:pt x="697" y="6263"/>
                      </a:cubicBezTo>
                      <a:cubicBezTo>
                        <a:pt x="797" y="5596"/>
                        <a:pt x="864" y="4929"/>
                        <a:pt x="931" y="4262"/>
                      </a:cubicBezTo>
                      <a:cubicBezTo>
                        <a:pt x="1031" y="2894"/>
                        <a:pt x="1097" y="1526"/>
                        <a:pt x="1131" y="125"/>
                      </a:cubicBezTo>
                      <a:cubicBezTo>
                        <a:pt x="1131" y="42"/>
                        <a:pt x="1072" y="0"/>
                        <a:pt x="1014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2275;p42">
                  <a:extLst>
                    <a:ext uri="{FF2B5EF4-FFF2-40B4-BE49-F238E27FC236}">
                      <a16:creationId xmlns:a16="http://schemas.microsoft.com/office/drawing/2014/main" id="{5C14E061-4D19-923A-D1A6-CA9105EEB18C}"/>
                    </a:ext>
                  </a:extLst>
                </p:cNvPr>
                <p:cNvSpPr/>
                <p:nvPr/>
              </p:nvSpPr>
              <p:spPr>
                <a:xfrm>
                  <a:off x="7387641" y="2742749"/>
                  <a:ext cx="24301" cy="142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6858" extrusionOk="0">
                      <a:moveTo>
                        <a:pt x="165" y="1"/>
                      </a:moveTo>
                      <a:cubicBezTo>
                        <a:pt x="87" y="1"/>
                        <a:pt x="0" y="95"/>
                        <a:pt x="48" y="190"/>
                      </a:cubicBezTo>
                      <a:cubicBezTo>
                        <a:pt x="581" y="1157"/>
                        <a:pt x="448" y="2324"/>
                        <a:pt x="481" y="3359"/>
                      </a:cubicBezTo>
                      <a:cubicBezTo>
                        <a:pt x="548" y="4493"/>
                        <a:pt x="715" y="5660"/>
                        <a:pt x="915" y="6761"/>
                      </a:cubicBezTo>
                      <a:cubicBezTo>
                        <a:pt x="928" y="6828"/>
                        <a:pt x="974" y="6858"/>
                        <a:pt x="1022" y="6858"/>
                      </a:cubicBezTo>
                      <a:cubicBezTo>
                        <a:pt x="1093" y="6858"/>
                        <a:pt x="1168" y="6794"/>
                        <a:pt x="1148" y="6694"/>
                      </a:cubicBezTo>
                      <a:cubicBezTo>
                        <a:pt x="915" y="5493"/>
                        <a:pt x="781" y="4259"/>
                        <a:pt x="715" y="3025"/>
                      </a:cubicBezTo>
                      <a:cubicBezTo>
                        <a:pt x="681" y="2024"/>
                        <a:pt x="748" y="990"/>
                        <a:pt x="248" y="56"/>
                      </a:cubicBezTo>
                      <a:cubicBezTo>
                        <a:pt x="228" y="17"/>
                        <a:pt x="19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2276;p42">
                  <a:extLst>
                    <a:ext uri="{FF2B5EF4-FFF2-40B4-BE49-F238E27FC236}">
                      <a16:creationId xmlns:a16="http://schemas.microsoft.com/office/drawing/2014/main" id="{3F98999A-5504-E838-A213-3FE73DA7F475}"/>
                    </a:ext>
                  </a:extLst>
                </p:cNvPr>
                <p:cNvSpPr/>
                <p:nvPr/>
              </p:nvSpPr>
              <p:spPr>
                <a:xfrm>
                  <a:off x="7500268" y="2501905"/>
                  <a:ext cx="17358" cy="1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18" extrusionOk="0">
                      <a:moveTo>
                        <a:pt x="767" y="1"/>
                      </a:moveTo>
                      <a:cubicBezTo>
                        <a:pt x="667" y="1"/>
                        <a:pt x="567" y="34"/>
                        <a:pt x="467" y="67"/>
                      </a:cubicBezTo>
                      <a:cubicBezTo>
                        <a:pt x="367" y="101"/>
                        <a:pt x="300" y="167"/>
                        <a:pt x="234" y="234"/>
                      </a:cubicBezTo>
                      <a:cubicBezTo>
                        <a:pt x="100" y="367"/>
                        <a:pt x="0" y="568"/>
                        <a:pt x="0" y="768"/>
                      </a:cubicBezTo>
                      <a:cubicBezTo>
                        <a:pt x="0" y="801"/>
                        <a:pt x="25" y="818"/>
                        <a:pt x="54" y="818"/>
                      </a:cubicBezTo>
                      <a:cubicBezTo>
                        <a:pt x="84" y="818"/>
                        <a:pt x="117" y="801"/>
                        <a:pt x="134" y="768"/>
                      </a:cubicBezTo>
                      <a:cubicBezTo>
                        <a:pt x="134" y="601"/>
                        <a:pt x="234" y="468"/>
                        <a:pt x="334" y="334"/>
                      </a:cubicBezTo>
                      <a:cubicBezTo>
                        <a:pt x="400" y="301"/>
                        <a:pt x="467" y="267"/>
                        <a:pt x="534" y="201"/>
                      </a:cubicBezTo>
                      <a:cubicBezTo>
                        <a:pt x="601" y="167"/>
                        <a:pt x="701" y="134"/>
                        <a:pt x="767" y="134"/>
                      </a:cubicBezTo>
                      <a:cubicBezTo>
                        <a:pt x="834" y="101"/>
                        <a:pt x="801" y="34"/>
                        <a:pt x="767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2277;p42">
                  <a:extLst>
                    <a:ext uri="{FF2B5EF4-FFF2-40B4-BE49-F238E27FC236}">
                      <a16:creationId xmlns:a16="http://schemas.microsoft.com/office/drawing/2014/main" id="{3DE77692-7EF5-C657-196A-02B107C42B50}"/>
                    </a:ext>
                  </a:extLst>
                </p:cNvPr>
                <p:cNvSpPr/>
                <p:nvPr/>
              </p:nvSpPr>
              <p:spPr>
                <a:xfrm>
                  <a:off x="7417284" y="2586885"/>
                  <a:ext cx="37230" cy="6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316" extrusionOk="0">
                      <a:moveTo>
                        <a:pt x="1557" y="1"/>
                      </a:moveTo>
                      <a:cubicBezTo>
                        <a:pt x="1468" y="1"/>
                        <a:pt x="1379" y="15"/>
                        <a:pt x="1290" y="15"/>
                      </a:cubicBezTo>
                      <a:cubicBezTo>
                        <a:pt x="1157" y="49"/>
                        <a:pt x="1023" y="49"/>
                        <a:pt x="923" y="49"/>
                      </a:cubicBezTo>
                      <a:cubicBezTo>
                        <a:pt x="790" y="49"/>
                        <a:pt x="656" y="49"/>
                        <a:pt x="523" y="15"/>
                      </a:cubicBezTo>
                      <a:lnTo>
                        <a:pt x="123" y="15"/>
                      </a:lnTo>
                      <a:cubicBezTo>
                        <a:pt x="112" y="12"/>
                        <a:pt x="102" y="10"/>
                        <a:pt x="92" y="10"/>
                      </a:cubicBezTo>
                      <a:cubicBezTo>
                        <a:pt x="17" y="10"/>
                        <a:pt x="0" y="119"/>
                        <a:pt x="89" y="149"/>
                      </a:cubicBezTo>
                      <a:cubicBezTo>
                        <a:pt x="156" y="149"/>
                        <a:pt x="223" y="182"/>
                        <a:pt x="256" y="216"/>
                      </a:cubicBezTo>
                      <a:cubicBezTo>
                        <a:pt x="323" y="249"/>
                        <a:pt x="390" y="249"/>
                        <a:pt x="456" y="249"/>
                      </a:cubicBezTo>
                      <a:cubicBezTo>
                        <a:pt x="590" y="282"/>
                        <a:pt x="756" y="282"/>
                        <a:pt x="890" y="316"/>
                      </a:cubicBezTo>
                      <a:cubicBezTo>
                        <a:pt x="1023" y="316"/>
                        <a:pt x="1157" y="316"/>
                        <a:pt x="1290" y="282"/>
                      </a:cubicBezTo>
                      <a:cubicBezTo>
                        <a:pt x="1457" y="282"/>
                        <a:pt x="1590" y="282"/>
                        <a:pt x="1724" y="182"/>
                      </a:cubicBezTo>
                      <a:cubicBezTo>
                        <a:pt x="1791" y="149"/>
                        <a:pt x="1791" y="49"/>
                        <a:pt x="1690" y="15"/>
                      </a:cubicBezTo>
                      <a:cubicBezTo>
                        <a:pt x="1646" y="4"/>
                        <a:pt x="1602" y="1"/>
                        <a:pt x="1557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2278;p42">
                  <a:extLst>
                    <a:ext uri="{FF2B5EF4-FFF2-40B4-BE49-F238E27FC236}">
                      <a16:creationId xmlns:a16="http://schemas.microsoft.com/office/drawing/2014/main" id="{F66F2CC5-29FE-DD28-7CE1-079A8F4BC871}"/>
                    </a:ext>
                  </a:extLst>
                </p:cNvPr>
                <p:cNvSpPr/>
                <p:nvPr/>
              </p:nvSpPr>
              <p:spPr>
                <a:xfrm>
                  <a:off x="7411609" y="2607215"/>
                  <a:ext cx="123083" cy="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3086" extrusionOk="0">
                      <a:moveTo>
                        <a:pt x="5775" y="1"/>
                      </a:moveTo>
                      <a:cubicBezTo>
                        <a:pt x="5733" y="1"/>
                        <a:pt x="5691" y="23"/>
                        <a:pt x="5666" y="72"/>
                      </a:cubicBezTo>
                      <a:cubicBezTo>
                        <a:pt x="5499" y="272"/>
                        <a:pt x="5399" y="539"/>
                        <a:pt x="5232" y="772"/>
                      </a:cubicBezTo>
                      <a:cubicBezTo>
                        <a:pt x="5099" y="1039"/>
                        <a:pt x="4932" y="1306"/>
                        <a:pt x="4765" y="1539"/>
                      </a:cubicBezTo>
                      <a:cubicBezTo>
                        <a:pt x="4399" y="1973"/>
                        <a:pt x="3965" y="2306"/>
                        <a:pt x="3465" y="2540"/>
                      </a:cubicBezTo>
                      <a:cubicBezTo>
                        <a:pt x="3046" y="2724"/>
                        <a:pt x="2619" y="2809"/>
                        <a:pt x="2196" y="2809"/>
                      </a:cubicBezTo>
                      <a:cubicBezTo>
                        <a:pt x="1472" y="2809"/>
                        <a:pt x="761" y="2561"/>
                        <a:pt x="129" y="2140"/>
                      </a:cubicBezTo>
                      <a:cubicBezTo>
                        <a:pt x="120" y="2135"/>
                        <a:pt x="110" y="2133"/>
                        <a:pt x="101" y="2133"/>
                      </a:cubicBezTo>
                      <a:cubicBezTo>
                        <a:pt x="45" y="2133"/>
                        <a:pt x="0" y="2211"/>
                        <a:pt x="29" y="2240"/>
                      </a:cubicBezTo>
                      <a:cubicBezTo>
                        <a:pt x="636" y="2803"/>
                        <a:pt x="1426" y="3085"/>
                        <a:pt x="2226" y="3085"/>
                      </a:cubicBezTo>
                      <a:cubicBezTo>
                        <a:pt x="2656" y="3085"/>
                        <a:pt x="3089" y="3004"/>
                        <a:pt x="3498" y="2840"/>
                      </a:cubicBezTo>
                      <a:cubicBezTo>
                        <a:pt x="4032" y="2640"/>
                        <a:pt x="4532" y="2273"/>
                        <a:pt x="4932" y="1806"/>
                      </a:cubicBezTo>
                      <a:cubicBezTo>
                        <a:pt x="5132" y="1573"/>
                        <a:pt x="5299" y="1306"/>
                        <a:pt x="5466" y="1006"/>
                      </a:cubicBezTo>
                      <a:cubicBezTo>
                        <a:pt x="5633" y="739"/>
                        <a:pt x="5800" y="472"/>
                        <a:pt x="5900" y="172"/>
                      </a:cubicBezTo>
                      <a:cubicBezTo>
                        <a:pt x="5921" y="66"/>
                        <a:pt x="5848" y="1"/>
                        <a:pt x="577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2279;p42">
                  <a:extLst>
                    <a:ext uri="{FF2B5EF4-FFF2-40B4-BE49-F238E27FC236}">
                      <a16:creationId xmlns:a16="http://schemas.microsoft.com/office/drawing/2014/main" id="{F60DA788-DB09-81AD-EB39-3CD56B5D394F}"/>
                    </a:ext>
                  </a:extLst>
                </p:cNvPr>
                <p:cNvSpPr/>
                <p:nvPr/>
              </p:nvSpPr>
              <p:spPr>
                <a:xfrm>
                  <a:off x="7607137" y="3126112"/>
                  <a:ext cx="16879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902" extrusionOk="0">
                      <a:moveTo>
                        <a:pt x="696" y="0"/>
                      </a:moveTo>
                      <a:cubicBezTo>
                        <a:pt x="672" y="0"/>
                        <a:pt x="649" y="9"/>
                        <a:pt x="630" y="27"/>
                      </a:cubicBezTo>
                      <a:lnTo>
                        <a:pt x="330" y="394"/>
                      </a:lnTo>
                      <a:cubicBezTo>
                        <a:pt x="263" y="461"/>
                        <a:pt x="230" y="528"/>
                        <a:pt x="163" y="561"/>
                      </a:cubicBezTo>
                      <a:cubicBezTo>
                        <a:pt x="130" y="594"/>
                        <a:pt x="96" y="661"/>
                        <a:pt x="96" y="694"/>
                      </a:cubicBezTo>
                      <a:cubicBezTo>
                        <a:pt x="63" y="728"/>
                        <a:pt x="29" y="761"/>
                        <a:pt x="29" y="795"/>
                      </a:cubicBezTo>
                      <a:cubicBezTo>
                        <a:pt x="1" y="823"/>
                        <a:pt x="46" y="901"/>
                        <a:pt x="102" y="901"/>
                      </a:cubicBezTo>
                      <a:cubicBezTo>
                        <a:pt x="111" y="901"/>
                        <a:pt x="120" y="899"/>
                        <a:pt x="130" y="895"/>
                      </a:cubicBezTo>
                      <a:cubicBezTo>
                        <a:pt x="163" y="861"/>
                        <a:pt x="196" y="828"/>
                        <a:pt x="230" y="795"/>
                      </a:cubicBezTo>
                      <a:cubicBezTo>
                        <a:pt x="263" y="795"/>
                        <a:pt x="263" y="761"/>
                        <a:pt x="296" y="728"/>
                      </a:cubicBezTo>
                      <a:cubicBezTo>
                        <a:pt x="363" y="661"/>
                        <a:pt x="396" y="594"/>
                        <a:pt x="463" y="528"/>
                      </a:cubicBezTo>
                      <a:cubicBezTo>
                        <a:pt x="563" y="394"/>
                        <a:pt x="663" y="261"/>
                        <a:pt x="763" y="127"/>
                      </a:cubicBezTo>
                      <a:cubicBezTo>
                        <a:pt x="811" y="55"/>
                        <a:pt x="756" y="0"/>
                        <a:pt x="696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2280;p42">
                  <a:extLst>
                    <a:ext uri="{FF2B5EF4-FFF2-40B4-BE49-F238E27FC236}">
                      <a16:creationId xmlns:a16="http://schemas.microsoft.com/office/drawing/2014/main" id="{6D245A8D-05C2-8F8E-AF65-1CB00805F630}"/>
                    </a:ext>
                  </a:extLst>
                </p:cNvPr>
                <p:cNvSpPr/>
                <p:nvPr/>
              </p:nvSpPr>
              <p:spPr>
                <a:xfrm>
                  <a:off x="7351866" y="3095472"/>
                  <a:ext cx="39559" cy="14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701" extrusionOk="0">
                      <a:moveTo>
                        <a:pt x="1802" y="0"/>
                      </a:moveTo>
                      <a:cubicBezTo>
                        <a:pt x="1502" y="34"/>
                        <a:pt x="1168" y="100"/>
                        <a:pt x="868" y="200"/>
                      </a:cubicBezTo>
                      <a:cubicBezTo>
                        <a:pt x="735" y="267"/>
                        <a:pt x="601" y="300"/>
                        <a:pt x="434" y="367"/>
                      </a:cubicBezTo>
                      <a:cubicBezTo>
                        <a:pt x="301" y="434"/>
                        <a:pt x="167" y="501"/>
                        <a:pt x="34" y="601"/>
                      </a:cubicBezTo>
                      <a:cubicBezTo>
                        <a:pt x="1" y="634"/>
                        <a:pt x="34" y="701"/>
                        <a:pt x="101" y="701"/>
                      </a:cubicBezTo>
                      <a:cubicBezTo>
                        <a:pt x="234" y="634"/>
                        <a:pt x="368" y="567"/>
                        <a:pt x="501" y="501"/>
                      </a:cubicBezTo>
                      <a:cubicBezTo>
                        <a:pt x="668" y="434"/>
                        <a:pt x="801" y="367"/>
                        <a:pt x="935" y="334"/>
                      </a:cubicBezTo>
                      <a:cubicBezTo>
                        <a:pt x="1235" y="200"/>
                        <a:pt x="1535" y="134"/>
                        <a:pt x="1835" y="100"/>
                      </a:cubicBezTo>
                      <a:cubicBezTo>
                        <a:pt x="1902" y="100"/>
                        <a:pt x="1869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2281;p42">
                  <a:extLst>
                    <a:ext uri="{FF2B5EF4-FFF2-40B4-BE49-F238E27FC236}">
                      <a16:creationId xmlns:a16="http://schemas.microsoft.com/office/drawing/2014/main" id="{560B28E3-08FE-54EF-DA3D-C34D9AEE86AE}"/>
                    </a:ext>
                  </a:extLst>
                </p:cNvPr>
                <p:cNvSpPr/>
                <p:nvPr/>
              </p:nvSpPr>
              <p:spPr>
                <a:xfrm>
                  <a:off x="7036374" y="4116595"/>
                  <a:ext cx="43009" cy="37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782" extrusionOk="0">
                      <a:moveTo>
                        <a:pt x="147" y="0"/>
                      </a:moveTo>
                      <a:cubicBezTo>
                        <a:pt x="100" y="0"/>
                        <a:pt x="58" y="31"/>
                        <a:pt x="34" y="80"/>
                      </a:cubicBezTo>
                      <a:cubicBezTo>
                        <a:pt x="0" y="147"/>
                        <a:pt x="34" y="214"/>
                        <a:pt x="100" y="247"/>
                      </a:cubicBezTo>
                      <a:cubicBezTo>
                        <a:pt x="267" y="380"/>
                        <a:pt x="434" y="547"/>
                        <a:pt x="601" y="714"/>
                      </a:cubicBezTo>
                      <a:cubicBezTo>
                        <a:pt x="767" y="847"/>
                        <a:pt x="867" y="1014"/>
                        <a:pt x="1001" y="1214"/>
                      </a:cubicBezTo>
                      <a:cubicBezTo>
                        <a:pt x="1034" y="1281"/>
                        <a:pt x="1034" y="1314"/>
                        <a:pt x="1068" y="1348"/>
                      </a:cubicBezTo>
                      <a:cubicBezTo>
                        <a:pt x="1068" y="1381"/>
                        <a:pt x="1101" y="1414"/>
                        <a:pt x="1101" y="1448"/>
                      </a:cubicBezTo>
                      <a:cubicBezTo>
                        <a:pt x="1101" y="1448"/>
                        <a:pt x="1134" y="1481"/>
                        <a:pt x="1134" y="1481"/>
                      </a:cubicBezTo>
                      <a:cubicBezTo>
                        <a:pt x="1168" y="1581"/>
                        <a:pt x="1201" y="1681"/>
                        <a:pt x="1268" y="1715"/>
                      </a:cubicBezTo>
                      <a:cubicBezTo>
                        <a:pt x="1368" y="1781"/>
                        <a:pt x="1501" y="1781"/>
                        <a:pt x="1568" y="1781"/>
                      </a:cubicBezTo>
                      <a:cubicBezTo>
                        <a:pt x="1868" y="1715"/>
                        <a:pt x="2068" y="1448"/>
                        <a:pt x="2002" y="1148"/>
                      </a:cubicBezTo>
                      <a:lnTo>
                        <a:pt x="1968" y="1148"/>
                      </a:lnTo>
                      <a:cubicBezTo>
                        <a:pt x="1950" y="1073"/>
                        <a:pt x="1878" y="1029"/>
                        <a:pt x="1807" y="1029"/>
                      </a:cubicBezTo>
                      <a:cubicBezTo>
                        <a:pt x="1752" y="1029"/>
                        <a:pt x="1697" y="1056"/>
                        <a:pt x="1668" y="1114"/>
                      </a:cubicBezTo>
                      <a:cubicBezTo>
                        <a:pt x="1668" y="1114"/>
                        <a:pt x="1635" y="1148"/>
                        <a:pt x="1635" y="1148"/>
                      </a:cubicBezTo>
                      <a:cubicBezTo>
                        <a:pt x="1601" y="1181"/>
                        <a:pt x="1601" y="1181"/>
                        <a:pt x="1601" y="1181"/>
                      </a:cubicBezTo>
                      <a:cubicBezTo>
                        <a:pt x="1601" y="1181"/>
                        <a:pt x="1568" y="1181"/>
                        <a:pt x="1568" y="1214"/>
                      </a:cubicBezTo>
                      <a:cubicBezTo>
                        <a:pt x="1234" y="681"/>
                        <a:pt x="767" y="214"/>
                        <a:pt x="200" y="13"/>
                      </a:cubicBezTo>
                      <a:cubicBezTo>
                        <a:pt x="182" y="5"/>
                        <a:pt x="165" y="0"/>
                        <a:pt x="147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2282;p42">
                  <a:extLst>
                    <a:ext uri="{FF2B5EF4-FFF2-40B4-BE49-F238E27FC236}">
                      <a16:creationId xmlns:a16="http://schemas.microsoft.com/office/drawing/2014/main" id="{57443DA0-BA6B-909D-51CE-4D8F6FD9EC78}"/>
                    </a:ext>
                  </a:extLst>
                </p:cNvPr>
                <p:cNvSpPr/>
                <p:nvPr/>
              </p:nvSpPr>
              <p:spPr>
                <a:xfrm>
                  <a:off x="7073625" y="4106430"/>
                  <a:ext cx="34881" cy="38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840" extrusionOk="0">
                      <a:moveTo>
                        <a:pt x="208" y="1"/>
                      </a:moveTo>
                      <a:cubicBezTo>
                        <a:pt x="98" y="1"/>
                        <a:pt x="0" y="109"/>
                        <a:pt x="76" y="236"/>
                      </a:cubicBezTo>
                      <a:cubicBezTo>
                        <a:pt x="243" y="502"/>
                        <a:pt x="410" y="769"/>
                        <a:pt x="577" y="1003"/>
                      </a:cubicBezTo>
                      <a:cubicBezTo>
                        <a:pt x="777" y="1270"/>
                        <a:pt x="943" y="1537"/>
                        <a:pt x="1210" y="1770"/>
                      </a:cubicBezTo>
                      <a:cubicBezTo>
                        <a:pt x="1272" y="1811"/>
                        <a:pt x="1347" y="1840"/>
                        <a:pt x="1418" y="1840"/>
                      </a:cubicBezTo>
                      <a:cubicBezTo>
                        <a:pt x="1463" y="1840"/>
                        <a:pt x="1506" y="1829"/>
                        <a:pt x="1544" y="1803"/>
                      </a:cubicBezTo>
                      <a:cubicBezTo>
                        <a:pt x="1644" y="1703"/>
                        <a:pt x="1677" y="1570"/>
                        <a:pt x="1611" y="1436"/>
                      </a:cubicBezTo>
                      <a:cubicBezTo>
                        <a:pt x="1444" y="1170"/>
                        <a:pt x="1210" y="936"/>
                        <a:pt x="977" y="703"/>
                      </a:cubicBezTo>
                      <a:cubicBezTo>
                        <a:pt x="777" y="469"/>
                        <a:pt x="543" y="269"/>
                        <a:pt x="310" y="35"/>
                      </a:cubicBezTo>
                      <a:cubicBezTo>
                        <a:pt x="278" y="12"/>
                        <a:pt x="242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2283;p42">
                  <a:extLst>
                    <a:ext uri="{FF2B5EF4-FFF2-40B4-BE49-F238E27FC236}">
                      <a16:creationId xmlns:a16="http://schemas.microsoft.com/office/drawing/2014/main" id="{50183DE2-3370-22C3-2C88-221B99CCE1D9}"/>
                    </a:ext>
                  </a:extLst>
                </p:cNvPr>
                <p:cNvSpPr/>
                <p:nvPr/>
              </p:nvSpPr>
              <p:spPr>
                <a:xfrm>
                  <a:off x="7228700" y="4110941"/>
                  <a:ext cx="26816" cy="20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73" extrusionOk="0">
                      <a:moveTo>
                        <a:pt x="114" y="0"/>
                      </a:moveTo>
                      <a:cubicBezTo>
                        <a:pt x="56" y="0"/>
                        <a:pt x="1" y="98"/>
                        <a:pt x="55" y="152"/>
                      </a:cubicBezTo>
                      <a:lnTo>
                        <a:pt x="88" y="185"/>
                      </a:lnTo>
                      <a:cubicBezTo>
                        <a:pt x="88" y="185"/>
                        <a:pt x="122" y="219"/>
                        <a:pt x="122" y="252"/>
                      </a:cubicBezTo>
                      <a:cubicBezTo>
                        <a:pt x="155" y="252"/>
                        <a:pt x="155" y="285"/>
                        <a:pt x="155" y="285"/>
                      </a:cubicBezTo>
                      <a:cubicBezTo>
                        <a:pt x="188" y="319"/>
                        <a:pt x="222" y="386"/>
                        <a:pt x="255" y="386"/>
                      </a:cubicBezTo>
                      <a:cubicBezTo>
                        <a:pt x="255" y="419"/>
                        <a:pt x="288" y="419"/>
                        <a:pt x="288" y="452"/>
                      </a:cubicBezTo>
                      <a:cubicBezTo>
                        <a:pt x="322" y="452"/>
                        <a:pt x="322" y="486"/>
                        <a:pt x="355" y="486"/>
                      </a:cubicBezTo>
                      <a:lnTo>
                        <a:pt x="422" y="586"/>
                      </a:lnTo>
                      <a:cubicBezTo>
                        <a:pt x="488" y="652"/>
                        <a:pt x="555" y="719"/>
                        <a:pt x="622" y="786"/>
                      </a:cubicBezTo>
                      <a:cubicBezTo>
                        <a:pt x="655" y="819"/>
                        <a:pt x="722" y="853"/>
                        <a:pt x="755" y="886"/>
                      </a:cubicBezTo>
                      <a:cubicBezTo>
                        <a:pt x="789" y="919"/>
                        <a:pt x="855" y="919"/>
                        <a:pt x="889" y="953"/>
                      </a:cubicBezTo>
                      <a:cubicBezTo>
                        <a:pt x="925" y="965"/>
                        <a:pt x="967" y="973"/>
                        <a:pt x="1007" y="973"/>
                      </a:cubicBezTo>
                      <a:cubicBezTo>
                        <a:pt x="1078" y="973"/>
                        <a:pt x="1147" y="949"/>
                        <a:pt x="1189" y="886"/>
                      </a:cubicBezTo>
                      <a:cubicBezTo>
                        <a:pt x="1289" y="786"/>
                        <a:pt x="1256" y="652"/>
                        <a:pt x="1189" y="586"/>
                      </a:cubicBezTo>
                      <a:cubicBezTo>
                        <a:pt x="1122" y="486"/>
                        <a:pt x="1056" y="419"/>
                        <a:pt x="955" y="386"/>
                      </a:cubicBezTo>
                      <a:cubicBezTo>
                        <a:pt x="855" y="319"/>
                        <a:pt x="789" y="285"/>
                        <a:pt x="722" y="252"/>
                      </a:cubicBezTo>
                      <a:cubicBezTo>
                        <a:pt x="655" y="219"/>
                        <a:pt x="622" y="219"/>
                        <a:pt x="589" y="185"/>
                      </a:cubicBezTo>
                      <a:cubicBezTo>
                        <a:pt x="555" y="185"/>
                        <a:pt x="555" y="152"/>
                        <a:pt x="522" y="152"/>
                      </a:cubicBezTo>
                      <a:lnTo>
                        <a:pt x="455" y="119"/>
                      </a:lnTo>
                      <a:cubicBezTo>
                        <a:pt x="422" y="119"/>
                        <a:pt x="388" y="85"/>
                        <a:pt x="322" y="52"/>
                      </a:cubicBezTo>
                      <a:lnTo>
                        <a:pt x="222" y="52"/>
                      </a:lnTo>
                      <a:lnTo>
                        <a:pt x="155" y="19"/>
                      </a:lnTo>
                      <a:cubicBezTo>
                        <a:pt x="142" y="6"/>
                        <a:pt x="128" y="0"/>
                        <a:pt x="114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2284;p42">
                  <a:extLst>
                    <a:ext uri="{FF2B5EF4-FFF2-40B4-BE49-F238E27FC236}">
                      <a16:creationId xmlns:a16="http://schemas.microsoft.com/office/drawing/2014/main" id="{69AA35C0-D79B-3E20-5C3D-57FF502E1839}"/>
                    </a:ext>
                  </a:extLst>
                </p:cNvPr>
                <p:cNvSpPr/>
                <p:nvPr/>
              </p:nvSpPr>
              <p:spPr>
                <a:xfrm>
                  <a:off x="7251712" y="4079968"/>
                  <a:ext cx="32927" cy="21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024" extrusionOk="0">
                      <a:moveTo>
                        <a:pt x="181" y="0"/>
                      </a:moveTo>
                      <a:cubicBezTo>
                        <a:pt x="90" y="0"/>
                        <a:pt x="1" y="79"/>
                        <a:pt x="49" y="174"/>
                      </a:cubicBezTo>
                      <a:cubicBezTo>
                        <a:pt x="82" y="308"/>
                        <a:pt x="149" y="441"/>
                        <a:pt x="249" y="541"/>
                      </a:cubicBezTo>
                      <a:cubicBezTo>
                        <a:pt x="249" y="541"/>
                        <a:pt x="249" y="575"/>
                        <a:pt x="249" y="575"/>
                      </a:cubicBezTo>
                      <a:cubicBezTo>
                        <a:pt x="249" y="608"/>
                        <a:pt x="282" y="608"/>
                        <a:pt x="282" y="641"/>
                      </a:cubicBezTo>
                      <a:cubicBezTo>
                        <a:pt x="315" y="641"/>
                        <a:pt x="349" y="675"/>
                        <a:pt x="349" y="675"/>
                      </a:cubicBezTo>
                      <a:cubicBezTo>
                        <a:pt x="416" y="741"/>
                        <a:pt x="482" y="775"/>
                        <a:pt x="549" y="841"/>
                      </a:cubicBezTo>
                      <a:cubicBezTo>
                        <a:pt x="649" y="908"/>
                        <a:pt x="782" y="975"/>
                        <a:pt x="916" y="1008"/>
                      </a:cubicBezTo>
                      <a:cubicBezTo>
                        <a:pt x="983" y="1008"/>
                        <a:pt x="1064" y="1023"/>
                        <a:pt x="1131" y="1023"/>
                      </a:cubicBezTo>
                      <a:cubicBezTo>
                        <a:pt x="1164" y="1023"/>
                        <a:pt x="1194" y="1019"/>
                        <a:pt x="1216" y="1008"/>
                      </a:cubicBezTo>
                      <a:lnTo>
                        <a:pt x="1316" y="1008"/>
                      </a:lnTo>
                      <a:cubicBezTo>
                        <a:pt x="1350" y="975"/>
                        <a:pt x="1416" y="975"/>
                        <a:pt x="1450" y="942"/>
                      </a:cubicBezTo>
                      <a:cubicBezTo>
                        <a:pt x="1516" y="908"/>
                        <a:pt x="1583" y="808"/>
                        <a:pt x="1550" y="708"/>
                      </a:cubicBezTo>
                      <a:cubicBezTo>
                        <a:pt x="1550" y="608"/>
                        <a:pt x="1483" y="541"/>
                        <a:pt x="1383" y="508"/>
                      </a:cubicBezTo>
                      <a:cubicBezTo>
                        <a:pt x="1350" y="508"/>
                        <a:pt x="1350" y="508"/>
                        <a:pt x="1316" y="475"/>
                      </a:cubicBezTo>
                      <a:lnTo>
                        <a:pt x="1249" y="475"/>
                      </a:lnTo>
                      <a:cubicBezTo>
                        <a:pt x="1216" y="441"/>
                        <a:pt x="1149" y="441"/>
                        <a:pt x="1083" y="441"/>
                      </a:cubicBezTo>
                      <a:cubicBezTo>
                        <a:pt x="983" y="408"/>
                        <a:pt x="849" y="374"/>
                        <a:pt x="749" y="341"/>
                      </a:cubicBezTo>
                      <a:cubicBezTo>
                        <a:pt x="716" y="341"/>
                        <a:pt x="716" y="308"/>
                        <a:pt x="682" y="308"/>
                      </a:cubicBezTo>
                      <a:lnTo>
                        <a:pt x="649" y="308"/>
                      </a:lnTo>
                      <a:cubicBezTo>
                        <a:pt x="649" y="308"/>
                        <a:pt x="616" y="274"/>
                        <a:pt x="582" y="274"/>
                      </a:cubicBezTo>
                      <a:cubicBezTo>
                        <a:pt x="582" y="241"/>
                        <a:pt x="549" y="241"/>
                        <a:pt x="516" y="241"/>
                      </a:cubicBezTo>
                      <a:cubicBezTo>
                        <a:pt x="482" y="208"/>
                        <a:pt x="416" y="174"/>
                        <a:pt x="382" y="141"/>
                      </a:cubicBezTo>
                      <a:cubicBezTo>
                        <a:pt x="382" y="141"/>
                        <a:pt x="349" y="108"/>
                        <a:pt x="349" y="108"/>
                      </a:cubicBezTo>
                      <a:cubicBezTo>
                        <a:pt x="315" y="74"/>
                        <a:pt x="315" y="74"/>
                        <a:pt x="282" y="41"/>
                      </a:cubicBezTo>
                      <a:cubicBezTo>
                        <a:pt x="254" y="13"/>
                        <a:pt x="217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2285;p42">
                  <a:extLst>
                    <a:ext uri="{FF2B5EF4-FFF2-40B4-BE49-F238E27FC236}">
                      <a16:creationId xmlns:a16="http://schemas.microsoft.com/office/drawing/2014/main" id="{C06625A6-E2A3-DC47-9CBA-C9971280748B}"/>
                    </a:ext>
                  </a:extLst>
                </p:cNvPr>
                <p:cNvSpPr/>
                <p:nvPr/>
              </p:nvSpPr>
              <p:spPr>
                <a:xfrm>
                  <a:off x="7395686" y="2537265"/>
                  <a:ext cx="34570" cy="1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535" extrusionOk="0">
                      <a:moveTo>
                        <a:pt x="1495" y="1"/>
                      </a:moveTo>
                      <a:cubicBezTo>
                        <a:pt x="1362" y="34"/>
                        <a:pt x="1262" y="67"/>
                        <a:pt x="1162" y="134"/>
                      </a:cubicBezTo>
                      <a:cubicBezTo>
                        <a:pt x="1028" y="168"/>
                        <a:pt x="928" y="168"/>
                        <a:pt x="828" y="201"/>
                      </a:cubicBezTo>
                      <a:cubicBezTo>
                        <a:pt x="561" y="201"/>
                        <a:pt x="361" y="101"/>
                        <a:pt x="128" y="67"/>
                      </a:cubicBezTo>
                      <a:cubicBezTo>
                        <a:pt x="116" y="62"/>
                        <a:pt x="104" y="59"/>
                        <a:pt x="93" y="59"/>
                      </a:cubicBezTo>
                      <a:cubicBezTo>
                        <a:pt x="40" y="59"/>
                        <a:pt x="0" y="119"/>
                        <a:pt x="28" y="201"/>
                      </a:cubicBezTo>
                      <a:cubicBezTo>
                        <a:pt x="194" y="468"/>
                        <a:pt x="528" y="534"/>
                        <a:pt x="828" y="534"/>
                      </a:cubicBezTo>
                      <a:cubicBezTo>
                        <a:pt x="962" y="534"/>
                        <a:pt x="1128" y="501"/>
                        <a:pt x="1262" y="468"/>
                      </a:cubicBezTo>
                      <a:cubicBezTo>
                        <a:pt x="1328" y="434"/>
                        <a:pt x="1395" y="401"/>
                        <a:pt x="1462" y="368"/>
                      </a:cubicBezTo>
                      <a:cubicBezTo>
                        <a:pt x="1562" y="301"/>
                        <a:pt x="1595" y="234"/>
                        <a:pt x="1629" y="168"/>
                      </a:cubicBezTo>
                      <a:cubicBezTo>
                        <a:pt x="1662" y="67"/>
                        <a:pt x="1562" y="1"/>
                        <a:pt x="149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2286;p42">
                  <a:extLst>
                    <a:ext uri="{FF2B5EF4-FFF2-40B4-BE49-F238E27FC236}">
                      <a16:creationId xmlns:a16="http://schemas.microsoft.com/office/drawing/2014/main" id="{22D46C72-492F-BABB-74B9-508A90EA7EFD}"/>
                    </a:ext>
                  </a:extLst>
                </p:cNvPr>
                <p:cNvSpPr/>
                <p:nvPr/>
              </p:nvSpPr>
              <p:spPr>
                <a:xfrm>
                  <a:off x="7057162" y="3166897"/>
                  <a:ext cx="379330" cy="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8" h="634" extrusionOk="0">
                      <a:moveTo>
                        <a:pt x="1" y="0"/>
                      </a:moveTo>
                      <a:lnTo>
                        <a:pt x="1" y="634"/>
                      </a:lnTo>
                      <a:lnTo>
                        <a:pt x="18247" y="634"/>
                      </a:lnTo>
                      <a:cubicBezTo>
                        <a:pt x="18247" y="267"/>
                        <a:pt x="17947" y="0"/>
                        <a:pt x="17613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2287;p42">
                  <a:extLst>
                    <a:ext uri="{FF2B5EF4-FFF2-40B4-BE49-F238E27FC236}">
                      <a16:creationId xmlns:a16="http://schemas.microsoft.com/office/drawing/2014/main" id="{2046BF15-C836-8E31-2C25-2DCE6043640C}"/>
                    </a:ext>
                  </a:extLst>
                </p:cNvPr>
                <p:cNvSpPr/>
                <p:nvPr/>
              </p:nvSpPr>
              <p:spPr>
                <a:xfrm>
                  <a:off x="6923332" y="2954699"/>
                  <a:ext cx="447285" cy="212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7" h="10209" extrusionOk="0">
                      <a:moveTo>
                        <a:pt x="1002" y="1"/>
                      </a:moveTo>
                      <a:cubicBezTo>
                        <a:pt x="435" y="1"/>
                        <a:pt x="1" y="534"/>
                        <a:pt x="201" y="1035"/>
                      </a:cubicBezTo>
                      <a:lnTo>
                        <a:pt x="3270" y="10208"/>
                      </a:lnTo>
                      <a:lnTo>
                        <a:pt x="21516" y="10208"/>
                      </a:lnTo>
                      <a:lnTo>
                        <a:pt x="18281" y="568"/>
                      </a:lnTo>
                      <a:cubicBezTo>
                        <a:pt x="18147" y="234"/>
                        <a:pt x="17847" y="1"/>
                        <a:pt x="174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2288;p42">
                  <a:extLst>
                    <a:ext uri="{FF2B5EF4-FFF2-40B4-BE49-F238E27FC236}">
                      <a16:creationId xmlns:a16="http://schemas.microsoft.com/office/drawing/2014/main" id="{D1AE7045-0737-8178-D7CA-19EC5026249E}"/>
                    </a:ext>
                  </a:extLst>
                </p:cNvPr>
                <p:cNvSpPr/>
                <p:nvPr/>
              </p:nvSpPr>
              <p:spPr>
                <a:xfrm>
                  <a:off x="6991993" y="3166897"/>
                  <a:ext cx="380702" cy="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634" extrusionOk="0">
                      <a:moveTo>
                        <a:pt x="0" y="0"/>
                      </a:moveTo>
                      <a:lnTo>
                        <a:pt x="0" y="634"/>
                      </a:lnTo>
                      <a:lnTo>
                        <a:pt x="18313" y="634"/>
                      </a:lnTo>
                      <a:lnTo>
                        <a:pt x="18313" y="0"/>
                      </a:ln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2289;p42">
                  <a:extLst>
                    <a:ext uri="{FF2B5EF4-FFF2-40B4-BE49-F238E27FC236}">
                      <a16:creationId xmlns:a16="http://schemas.microsoft.com/office/drawing/2014/main" id="{786A683C-CB32-B5BA-ED58-BB8E4FFE3C12}"/>
                    </a:ext>
                  </a:extLst>
                </p:cNvPr>
                <p:cNvSpPr/>
                <p:nvPr/>
              </p:nvSpPr>
              <p:spPr>
                <a:xfrm>
                  <a:off x="7125823" y="3039948"/>
                  <a:ext cx="35380" cy="3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474" extrusionOk="0">
                      <a:moveTo>
                        <a:pt x="860" y="1"/>
                      </a:moveTo>
                      <a:cubicBezTo>
                        <a:pt x="840" y="1"/>
                        <a:pt x="821" y="1"/>
                        <a:pt x="801" y="3"/>
                      </a:cubicBezTo>
                      <a:lnTo>
                        <a:pt x="667" y="3"/>
                      </a:lnTo>
                      <a:cubicBezTo>
                        <a:pt x="267" y="103"/>
                        <a:pt x="0" y="503"/>
                        <a:pt x="67" y="870"/>
                      </a:cubicBezTo>
                      <a:lnTo>
                        <a:pt x="67" y="903"/>
                      </a:lnTo>
                      <a:cubicBezTo>
                        <a:pt x="129" y="1247"/>
                        <a:pt x="484" y="1474"/>
                        <a:pt x="858" y="1474"/>
                      </a:cubicBezTo>
                      <a:cubicBezTo>
                        <a:pt x="883" y="1474"/>
                        <a:pt x="909" y="1473"/>
                        <a:pt x="934" y="1470"/>
                      </a:cubicBezTo>
                      <a:cubicBezTo>
                        <a:pt x="1335" y="1437"/>
                        <a:pt x="1701" y="1137"/>
                        <a:pt x="1668" y="737"/>
                      </a:cubicBezTo>
                      <a:cubicBezTo>
                        <a:pt x="1636" y="353"/>
                        <a:pt x="1298" y="1"/>
                        <a:pt x="860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2290;p42">
                  <a:extLst>
                    <a:ext uri="{FF2B5EF4-FFF2-40B4-BE49-F238E27FC236}">
                      <a16:creationId xmlns:a16="http://schemas.microsoft.com/office/drawing/2014/main" id="{1E1007B4-2507-2E08-80F6-6F9DF6B41106}"/>
                    </a:ext>
                  </a:extLst>
                </p:cNvPr>
                <p:cNvSpPr/>
                <p:nvPr/>
              </p:nvSpPr>
              <p:spPr>
                <a:xfrm>
                  <a:off x="4493626" y="3196021"/>
                  <a:ext cx="133851" cy="1018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9002" extrusionOk="0">
                      <a:moveTo>
                        <a:pt x="5104" y="0"/>
                      </a:moveTo>
                      <a:lnTo>
                        <a:pt x="1" y="48868"/>
                      </a:lnTo>
                      <a:lnTo>
                        <a:pt x="1335" y="49002"/>
                      </a:lnTo>
                      <a:lnTo>
                        <a:pt x="6438" y="134"/>
                      </a:lnTo>
                      <a:lnTo>
                        <a:pt x="51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2291;p42">
                  <a:extLst>
                    <a:ext uri="{FF2B5EF4-FFF2-40B4-BE49-F238E27FC236}">
                      <a16:creationId xmlns:a16="http://schemas.microsoft.com/office/drawing/2014/main" id="{5BC89FD9-9078-5FB5-2F73-0BEF9DD5C362}"/>
                    </a:ext>
                  </a:extLst>
                </p:cNvPr>
                <p:cNvSpPr/>
                <p:nvPr/>
              </p:nvSpPr>
              <p:spPr>
                <a:xfrm>
                  <a:off x="7892736" y="3196021"/>
                  <a:ext cx="133851" cy="1018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9002" extrusionOk="0">
                      <a:moveTo>
                        <a:pt x="1335" y="0"/>
                      </a:moveTo>
                      <a:lnTo>
                        <a:pt x="0" y="134"/>
                      </a:lnTo>
                      <a:lnTo>
                        <a:pt x="5104" y="49002"/>
                      </a:lnTo>
                      <a:lnTo>
                        <a:pt x="6438" y="48868"/>
                      </a:lnTo>
                      <a:lnTo>
                        <a:pt x="133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2292;p42">
                  <a:extLst>
                    <a:ext uri="{FF2B5EF4-FFF2-40B4-BE49-F238E27FC236}">
                      <a16:creationId xmlns:a16="http://schemas.microsoft.com/office/drawing/2014/main" id="{07B34B11-101D-806F-CD88-09D3AABD8041}"/>
                    </a:ext>
                  </a:extLst>
                </p:cNvPr>
                <p:cNvSpPr/>
                <p:nvPr/>
              </p:nvSpPr>
              <p:spPr>
                <a:xfrm>
                  <a:off x="4429144" y="3180763"/>
                  <a:ext cx="3657062" cy="2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6" h="1101" extrusionOk="0">
                      <a:moveTo>
                        <a:pt x="567" y="0"/>
                      </a:moveTo>
                      <a:cubicBezTo>
                        <a:pt x="267" y="0"/>
                        <a:pt x="0" y="234"/>
                        <a:pt x="0" y="534"/>
                      </a:cubicBezTo>
                      <a:cubicBezTo>
                        <a:pt x="0" y="834"/>
                        <a:pt x="267" y="1101"/>
                        <a:pt x="567" y="1101"/>
                      </a:cubicBezTo>
                      <a:lnTo>
                        <a:pt x="175359" y="1101"/>
                      </a:lnTo>
                      <a:cubicBezTo>
                        <a:pt x="175659" y="1101"/>
                        <a:pt x="175926" y="834"/>
                        <a:pt x="175926" y="534"/>
                      </a:cubicBezTo>
                      <a:cubicBezTo>
                        <a:pt x="175926" y="234"/>
                        <a:pt x="175659" y="0"/>
                        <a:pt x="1753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1" name="Google Shape;2293;p42">
                  <a:extLst>
                    <a:ext uri="{FF2B5EF4-FFF2-40B4-BE49-F238E27FC236}">
                      <a16:creationId xmlns:a16="http://schemas.microsoft.com/office/drawing/2014/main" id="{0AE063F8-2BBD-B6E1-B848-48EF1CE7B465}"/>
                    </a:ext>
                  </a:extLst>
                </p:cNvPr>
                <p:cNvSpPr/>
                <p:nvPr/>
              </p:nvSpPr>
              <p:spPr>
                <a:xfrm>
                  <a:off x="6076678" y="3052379"/>
                  <a:ext cx="85312" cy="10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6" extrusionOk="0">
                      <a:moveTo>
                        <a:pt x="1436" y="0"/>
                      </a:moveTo>
                      <a:cubicBezTo>
                        <a:pt x="978" y="0"/>
                        <a:pt x="506" y="107"/>
                        <a:pt x="34" y="305"/>
                      </a:cubicBezTo>
                      <a:lnTo>
                        <a:pt x="334" y="1039"/>
                      </a:lnTo>
                      <a:cubicBezTo>
                        <a:pt x="713" y="862"/>
                        <a:pt x="1092" y="781"/>
                        <a:pt x="1442" y="781"/>
                      </a:cubicBezTo>
                      <a:cubicBezTo>
                        <a:pt x="1554" y="781"/>
                        <a:pt x="1664" y="790"/>
                        <a:pt x="1769" y="806"/>
                      </a:cubicBezTo>
                      <a:cubicBezTo>
                        <a:pt x="2269" y="906"/>
                        <a:pt x="2669" y="1139"/>
                        <a:pt x="2936" y="1473"/>
                      </a:cubicBezTo>
                      <a:cubicBezTo>
                        <a:pt x="3203" y="1873"/>
                        <a:pt x="3270" y="2440"/>
                        <a:pt x="3136" y="2941"/>
                      </a:cubicBezTo>
                      <a:cubicBezTo>
                        <a:pt x="2736" y="4175"/>
                        <a:pt x="1702" y="4442"/>
                        <a:pt x="1" y="4508"/>
                      </a:cubicBezTo>
                      <a:lnTo>
                        <a:pt x="34" y="5276"/>
                      </a:lnTo>
                      <a:cubicBezTo>
                        <a:pt x="1135" y="5242"/>
                        <a:pt x="3237" y="5209"/>
                        <a:pt x="3870" y="3207"/>
                      </a:cubicBezTo>
                      <a:cubicBezTo>
                        <a:pt x="4104" y="2440"/>
                        <a:pt x="4004" y="1640"/>
                        <a:pt x="3570" y="1039"/>
                      </a:cubicBezTo>
                      <a:cubicBezTo>
                        <a:pt x="3203" y="505"/>
                        <a:pt x="2603" y="139"/>
                        <a:pt x="1902" y="38"/>
                      </a:cubicBezTo>
                      <a:cubicBezTo>
                        <a:pt x="1749" y="13"/>
                        <a:pt x="1593" y="0"/>
                        <a:pt x="14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2" name="Google Shape;2294;p42">
                  <a:extLst>
                    <a:ext uri="{FF2B5EF4-FFF2-40B4-BE49-F238E27FC236}">
                      <a16:creationId xmlns:a16="http://schemas.microsoft.com/office/drawing/2014/main" id="{5BC7B71C-28C3-2A72-D79F-A3FFF99A0F2A}"/>
                    </a:ext>
                  </a:extLst>
                </p:cNvPr>
                <p:cNvSpPr/>
                <p:nvPr/>
              </p:nvSpPr>
              <p:spPr>
                <a:xfrm>
                  <a:off x="5980993" y="3026810"/>
                  <a:ext cx="124143" cy="151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7307" extrusionOk="0">
                      <a:moveTo>
                        <a:pt x="1" y="1"/>
                      </a:moveTo>
                      <a:lnTo>
                        <a:pt x="267" y="7306"/>
                      </a:lnTo>
                      <a:lnTo>
                        <a:pt x="5705" y="7306"/>
                      </a:lnTo>
                      <a:lnTo>
                        <a:pt x="5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295;p42">
                <a:extLst>
                  <a:ext uri="{FF2B5EF4-FFF2-40B4-BE49-F238E27FC236}">
                    <a16:creationId xmlns:a16="http://schemas.microsoft.com/office/drawing/2014/main" id="{2C5B50E0-3FBA-9049-E7D2-8746E4A9D7EE}"/>
                  </a:ext>
                </a:extLst>
              </p:cNvPr>
              <p:cNvGrpSpPr/>
              <p:nvPr/>
            </p:nvGrpSpPr>
            <p:grpSpPr>
              <a:xfrm>
                <a:off x="5646401" y="4293402"/>
                <a:ext cx="284331" cy="95290"/>
                <a:chOff x="5646401" y="4293402"/>
                <a:chExt cx="284331" cy="95290"/>
              </a:xfrm>
            </p:grpSpPr>
            <p:sp>
              <p:nvSpPr>
                <p:cNvPr id="14" name="Google Shape;2296;p42">
                  <a:extLst>
                    <a:ext uri="{FF2B5EF4-FFF2-40B4-BE49-F238E27FC236}">
                      <a16:creationId xmlns:a16="http://schemas.microsoft.com/office/drawing/2014/main" id="{415530D3-4BAA-F4F9-A339-9CD6A7056F1C}"/>
                    </a:ext>
                  </a:extLst>
                </p:cNvPr>
                <p:cNvSpPr/>
                <p:nvPr/>
              </p:nvSpPr>
              <p:spPr>
                <a:xfrm>
                  <a:off x="5646401" y="4293402"/>
                  <a:ext cx="284331" cy="95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8" h="4584" extrusionOk="0">
                      <a:moveTo>
                        <a:pt x="1911" y="1"/>
                      </a:moveTo>
                      <a:cubicBezTo>
                        <a:pt x="1272" y="1"/>
                        <a:pt x="635" y="8"/>
                        <a:pt x="1" y="30"/>
                      </a:cubicBezTo>
                      <a:cubicBezTo>
                        <a:pt x="1" y="797"/>
                        <a:pt x="101" y="1598"/>
                        <a:pt x="101" y="2365"/>
                      </a:cubicBezTo>
                      <a:cubicBezTo>
                        <a:pt x="134" y="2866"/>
                        <a:pt x="168" y="3433"/>
                        <a:pt x="468" y="3866"/>
                      </a:cubicBezTo>
                      <a:cubicBezTo>
                        <a:pt x="568" y="4033"/>
                        <a:pt x="701" y="4167"/>
                        <a:pt x="868" y="4267"/>
                      </a:cubicBezTo>
                      <a:cubicBezTo>
                        <a:pt x="2402" y="4300"/>
                        <a:pt x="3937" y="4400"/>
                        <a:pt x="5438" y="4467"/>
                      </a:cubicBezTo>
                      <a:cubicBezTo>
                        <a:pt x="6555" y="4533"/>
                        <a:pt x="7681" y="4583"/>
                        <a:pt x="8807" y="4583"/>
                      </a:cubicBezTo>
                      <a:cubicBezTo>
                        <a:pt x="9933" y="4583"/>
                        <a:pt x="11059" y="4533"/>
                        <a:pt x="12176" y="4400"/>
                      </a:cubicBezTo>
                      <a:cubicBezTo>
                        <a:pt x="12777" y="4333"/>
                        <a:pt x="13510" y="4133"/>
                        <a:pt x="13610" y="3533"/>
                      </a:cubicBezTo>
                      <a:cubicBezTo>
                        <a:pt x="13677" y="2932"/>
                        <a:pt x="13043" y="2532"/>
                        <a:pt x="12476" y="2332"/>
                      </a:cubicBezTo>
                      <a:cubicBezTo>
                        <a:pt x="11309" y="1865"/>
                        <a:pt x="10075" y="1531"/>
                        <a:pt x="8840" y="1331"/>
                      </a:cubicBezTo>
                      <a:cubicBezTo>
                        <a:pt x="7740" y="1131"/>
                        <a:pt x="6539" y="964"/>
                        <a:pt x="5805" y="97"/>
                      </a:cubicBezTo>
                      <a:cubicBezTo>
                        <a:pt x="5772" y="64"/>
                        <a:pt x="5738" y="30"/>
                        <a:pt x="5738" y="30"/>
                      </a:cubicBezTo>
                      <a:cubicBezTo>
                        <a:pt x="4471" y="30"/>
                        <a:pt x="3188" y="1"/>
                        <a:pt x="19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" name="Google Shape;2297;p42">
                  <a:extLst>
                    <a:ext uri="{FF2B5EF4-FFF2-40B4-BE49-F238E27FC236}">
                      <a16:creationId xmlns:a16="http://schemas.microsoft.com/office/drawing/2014/main" id="{B2D76C6E-76A6-CA2B-5B1D-DAD06459E684}"/>
                    </a:ext>
                  </a:extLst>
                </p:cNvPr>
                <p:cNvGrpSpPr/>
                <p:nvPr/>
              </p:nvGrpSpPr>
              <p:grpSpPr>
                <a:xfrm>
                  <a:off x="5774365" y="4298183"/>
                  <a:ext cx="74897" cy="46606"/>
                  <a:chOff x="5774365" y="4173033"/>
                  <a:chExt cx="74897" cy="46606"/>
                </a:xfrm>
              </p:grpSpPr>
              <p:sp>
                <p:nvSpPr>
                  <p:cNvPr id="16" name="Google Shape;2298;p42">
                    <a:extLst>
                      <a:ext uri="{FF2B5EF4-FFF2-40B4-BE49-F238E27FC236}">
                        <a16:creationId xmlns:a16="http://schemas.microsoft.com/office/drawing/2014/main" id="{6B7E7BD1-E91A-8649-80D1-6CFE29EAF13B}"/>
                      </a:ext>
                    </a:extLst>
                  </p:cNvPr>
                  <p:cNvSpPr/>
                  <p:nvPr/>
                </p:nvSpPr>
                <p:spPr>
                  <a:xfrm>
                    <a:off x="5774365" y="4173033"/>
                    <a:ext cx="18730" cy="35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715" extrusionOk="0">
                        <a:moveTo>
                          <a:pt x="767" y="0"/>
                        </a:moveTo>
                        <a:lnTo>
                          <a:pt x="767" y="34"/>
                        </a:lnTo>
                        <a:cubicBezTo>
                          <a:pt x="749" y="28"/>
                          <a:pt x="732" y="25"/>
                          <a:pt x="716" y="25"/>
                        </a:cubicBezTo>
                        <a:cubicBezTo>
                          <a:pt x="644" y="25"/>
                          <a:pt x="594" y="79"/>
                          <a:pt x="567" y="134"/>
                        </a:cubicBezTo>
                        <a:cubicBezTo>
                          <a:pt x="467" y="367"/>
                          <a:pt x="400" y="601"/>
                          <a:pt x="300" y="834"/>
                        </a:cubicBezTo>
                        <a:cubicBezTo>
                          <a:pt x="234" y="934"/>
                          <a:pt x="200" y="1068"/>
                          <a:pt x="134" y="1168"/>
                        </a:cubicBezTo>
                        <a:cubicBezTo>
                          <a:pt x="100" y="1301"/>
                          <a:pt x="0" y="1468"/>
                          <a:pt x="67" y="1602"/>
                        </a:cubicBezTo>
                        <a:cubicBezTo>
                          <a:pt x="117" y="1677"/>
                          <a:pt x="186" y="1714"/>
                          <a:pt x="245" y="1714"/>
                        </a:cubicBezTo>
                        <a:cubicBezTo>
                          <a:pt x="265" y="1714"/>
                          <a:pt x="284" y="1710"/>
                          <a:pt x="300" y="1702"/>
                        </a:cubicBezTo>
                        <a:cubicBezTo>
                          <a:pt x="367" y="1702"/>
                          <a:pt x="434" y="1668"/>
                          <a:pt x="467" y="1602"/>
                        </a:cubicBezTo>
                        <a:cubicBezTo>
                          <a:pt x="501" y="1568"/>
                          <a:pt x="501" y="1535"/>
                          <a:pt x="501" y="1501"/>
                        </a:cubicBezTo>
                        <a:cubicBezTo>
                          <a:pt x="534" y="1435"/>
                          <a:pt x="534" y="1368"/>
                          <a:pt x="567" y="1301"/>
                        </a:cubicBezTo>
                        <a:cubicBezTo>
                          <a:pt x="601" y="1201"/>
                          <a:pt x="634" y="1068"/>
                          <a:pt x="667" y="934"/>
                        </a:cubicBezTo>
                        <a:cubicBezTo>
                          <a:pt x="734" y="701"/>
                          <a:pt x="801" y="467"/>
                          <a:pt x="867" y="234"/>
                        </a:cubicBezTo>
                        <a:cubicBezTo>
                          <a:pt x="901" y="134"/>
                          <a:pt x="834" y="34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2299;p42">
                    <a:extLst>
                      <a:ext uri="{FF2B5EF4-FFF2-40B4-BE49-F238E27FC236}">
                        <a16:creationId xmlns:a16="http://schemas.microsoft.com/office/drawing/2014/main" id="{D0DDA321-43DD-39B0-C260-B58DE94BF1B3}"/>
                      </a:ext>
                    </a:extLst>
                  </p:cNvPr>
                  <p:cNvSpPr/>
                  <p:nvPr/>
                </p:nvSpPr>
                <p:spPr>
                  <a:xfrm>
                    <a:off x="5804860" y="4184362"/>
                    <a:ext cx="14593" cy="24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182" extrusionOk="0">
                        <a:moveTo>
                          <a:pt x="574" y="1"/>
                        </a:moveTo>
                        <a:cubicBezTo>
                          <a:pt x="562" y="1"/>
                          <a:pt x="548" y="9"/>
                          <a:pt x="535" y="22"/>
                        </a:cubicBezTo>
                        <a:lnTo>
                          <a:pt x="501" y="22"/>
                        </a:lnTo>
                        <a:cubicBezTo>
                          <a:pt x="435" y="56"/>
                          <a:pt x="368" y="123"/>
                          <a:pt x="334" y="189"/>
                        </a:cubicBezTo>
                        <a:cubicBezTo>
                          <a:pt x="301" y="256"/>
                          <a:pt x="268" y="356"/>
                          <a:pt x="234" y="423"/>
                        </a:cubicBezTo>
                        <a:cubicBezTo>
                          <a:pt x="201" y="489"/>
                          <a:pt x="168" y="556"/>
                          <a:pt x="134" y="623"/>
                        </a:cubicBezTo>
                        <a:cubicBezTo>
                          <a:pt x="68" y="723"/>
                          <a:pt x="1" y="856"/>
                          <a:pt x="34" y="990"/>
                        </a:cubicBezTo>
                        <a:cubicBezTo>
                          <a:pt x="68" y="1057"/>
                          <a:pt x="101" y="1123"/>
                          <a:pt x="168" y="1157"/>
                        </a:cubicBezTo>
                        <a:cubicBezTo>
                          <a:pt x="218" y="1173"/>
                          <a:pt x="259" y="1182"/>
                          <a:pt x="297" y="1182"/>
                        </a:cubicBezTo>
                        <a:cubicBezTo>
                          <a:pt x="334" y="1182"/>
                          <a:pt x="368" y="1173"/>
                          <a:pt x="401" y="1157"/>
                        </a:cubicBezTo>
                        <a:cubicBezTo>
                          <a:pt x="535" y="1090"/>
                          <a:pt x="568" y="923"/>
                          <a:pt x="601" y="823"/>
                        </a:cubicBezTo>
                        <a:cubicBezTo>
                          <a:pt x="601" y="723"/>
                          <a:pt x="635" y="656"/>
                          <a:pt x="635" y="556"/>
                        </a:cubicBezTo>
                        <a:cubicBezTo>
                          <a:pt x="668" y="489"/>
                          <a:pt x="668" y="389"/>
                          <a:pt x="668" y="289"/>
                        </a:cubicBezTo>
                        <a:cubicBezTo>
                          <a:pt x="701" y="223"/>
                          <a:pt x="668" y="123"/>
                          <a:pt x="601" y="56"/>
                        </a:cubicBezTo>
                        <a:cubicBezTo>
                          <a:pt x="601" y="17"/>
                          <a:pt x="590" y="1"/>
                          <a:pt x="574" y="1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2300;p42">
                    <a:extLst>
                      <a:ext uri="{FF2B5EF4-FFF2-40B4-BE49-F238E27FC236}">
                        <a16:creationId xmlns:a16="http://schemas.microsoft.com/office/drawing/2014/main" id="{ADDA88B2-15C9-3E68-CF97-6E9BD1538723}"/>
                      </a:ext>
                    </a:extLst>
                  </p:cNvPr>
                  <p:cNvSpPr/>
                  <p:nvPr/>
                </p:nvSpPr>
                <p:spPr>
                  <a:xfrm>
                    <a:off x="5834690" y="4192449"/>
                    <a:ext cx="14572" cy="27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1308" extrusionOk="0">
                        <a:moveTo>
                          <a:pt x="534" y="0"/>
                        </a:moveTo>
                        <a:cubicBezTo>
                          <a:pt x="434" y="0"/>
                          <a:pt x="334" y="100"/>
                          <a:pt x="300" y="201"/>
                        </a:cubicBezTo>
                        <a:cubicBezTo>
                          <a:pt x="267" y="267"/>
                          <a:pt x="234" y="334"/>
                          <a:pt x="200" y="401"/>
                        </a:cubicBezTo>
                        <a:cubicBezTo>
                          <a:pt x="167" y="501"/>
                          <a:pt x="134" y="601"/>
                          <a:pt x="100" y="701"/>
                        </a:cubicBezTo>
                        <a:cubicBezTo>
                          <a:pt x="67" y="768"/>
                          <a:pt x="34" y="834"/>
                          <a:pt x="0" y="934"/>
                        </a:cubicBezTo>
                        <a:cubicBezTo>
                          <a:pt x="0" y="1001"/>
                          <a:pt x="0" y="1101"/>
                          <a:pt x="34" y="1168"/>
                        </a:cubicBezTo>
                        <a:cubicBezTo>
                          <a:pt x="67" y="1235"/>
                          <a:pt x="167" y="1268"/>
                          <a:pt x="234" y="1301"/>
                        </a:cubicBezTo>
                        <a:cubicBezTo>
                          <a:pt x="256" y="1306"/>
                          <a:pt x="277" y="1308"/>
                          <a:pt x="298" y="1308"/>
                        </a:cubicBezTo>
                        <a:cubicBezTo>
                          <a:pt x="434" y="1308"/>
                          <a:pt x="538" y="1217"/>
                          <a:pt x="567" y="1101"/>
                        </a:cubicBezTo>
                        <a:cubicBezTo>
                          <a:pt x="601" y="1001"/>
                          <a:pt x="634" y="901"/>
                          <a:pt x="634" y="834"/>
                        </a:cubicBezTo>
                        <a:cubicBezTo>
                          <a:pt x="634" y="734"/>
                          <a:pt x="667" y="634"/>
                          <a:pt x="667" y="534"/>
                        </a:cubicBezTo>
                        <a:cubicBezTo>
                          <a:pt x="667" y="434"/>
                          <a:pt x="701" y="367"/>
                          <a:pt x="701" y="267"/>
                        </a:cubicBezTo>
                        <a:cubicBezTo>
                          <a:pt x="701" y="167"/>
                          <a:pt x="667" y="0"/>
                          <a:pt x="534" y="0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103" name="TextBox 3102">
            <a:extLst>
              <a:ext uri="{FF2B5EF4-FFF2-40B4-BE49-F238E27FC236}">
                <a16:creationId xmlns:a16="http://schemas.microsoft.com/office/drawing/2014/main" id="{18D4EB92-4022-1672-3872-6BA292947B00}"/>
              </a:ext>
            </a:extLst>
          </p:cNvPr>
          <p:cNvSpPr txBox="1"/>
          <p:nvPr/>
        </p:nvSpPr>
        <p:spPr>
          <a:xfrm>
            <a:off x="3569601" y="3388785"/>
            <a:ext cx="1103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  <a:cs typeface="Lexend Deca" panose="020B0604020202020204" charset="0"/>
              </a:rPr>
              <a:t>Truy</a:t>
            </a:r>
            <a:r>
              <a:rPr lang="en-US" sz="1600" dirty="0">
                <a:solidFill>
                  <a:srgbClr val="0F4C81"/>
                </a:solidFill>
                <a:latin typeface="Montserrat" panose="00000500000000000000" pitchFamily="2" charset="0"/>
                <a:cs typeface="Lexend Deca" panose="020B0604020202020204" charset="0"/>
              </a:rPr>
              <a:t> </a:t>
            </a:r>
            <a:r>
              <a:rPr lang="en-US" sz="1600" dirty="0" err="1">
                <a:solidFill>
                  <a:srgbClr val="0F4C81"/>
                </a:solidFill>
                <a:latin typeface="Montserrat" panose="00000500000000000000" pitchFamily="2" charset="0"/>
                <a:cs typeface="Lexend Deca" panose="020B0604020202020204" charset="0"/>
              </a:rPr>
              <a:t>vấn</a:t>
            </a:r>
            <a:endParaRPr lang="en-US" sz="1600" dirty="0">
              <a:solidFill>
                <a:srgbClr val="0F4C81"/>
              </a:solidFill>
              <a:latin typeface="Montserrat" panose="00000500000000000000" pitchFamily="2" charset="0"/>
              <a:cs typeface="Lexend Deca" panose="020B0604020202020204" charset="0"/>
            </a:endParaRPr>
          </a:p>
        </p:txBody>
      </p:sp>
      <p:sp>
        <p:nvSpPr>
          <p:cNvPr id="3106" name="Google Shape;2893;p56">
            <a:extLst>
              <a:ext uri="{FF2B5EF4-FFF2-40B4-BE49-F238E27FC236}">
                <a16:creationId xmlns:a16="http://schemas.microsoft.com/office/drawing/2014/main" id="{6DE3FE30-097B-DF6D-5422-F669ED5B9A8B}"/>
              </a:ext>
            </a:extLst>
          </p:cNvPr>
          <p:cNvSpPr txBox="1">
            <a:spLocks/>
          </p:cNvSpPr>
          <p:nvPr/>
        </p:nvSpPr>
        <p:spPr>
          <a:xfrm>
            <a:off x="758361" y="2741963"/>
            <a:ext cx="1573359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2013</a:t>
            </a:r>
          </a:p>
        </p:txBody>
      </p:sp>
      <p:sp>
        <p:nvSpPr>
          <p:cNvPr id="3107" name="TextBox 3106">
            <a:extLst>
              <a:ext uri="{FF2B5EF4-FFF2-40B4-BE49-F238E27FC236}">
                <a16:creationId xmlns:a16="http://schemas.microsoft.com/office/drawing/2014/main" id="{DA13AB02-7CBA-C82D-0A99-0212AA33117D}"/>
              </a:ext>
            </a:extLst>
          </p:cNvPr>
          <p:cNvSpPr txBox="1"/>
          <p:nvPr/>
        </p:nvSpPr>
        <p:spPr>
          <a:xfrm>
            <a:off x="793992" y="3383780"/>
            <a:ext cx="2142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thành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lập</a:t>
            </a: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109" name="TextBox 3108">
            <a:extLst>
              <a:ext uri="{FF2B5EF4-FFF2-40B4-BE49-F238E27FC236}">
                <a16:creationId xmlns:a16="http://schemas.microsoft.com/office/drawing/2014/main" id="{12057BCA-C203-869B-0461-996456B7A8D0}"/>
              </a:ext>
            </a:extLst>
          </p:cNvPr>
          <p:cNvSpPr txBox="1"/>
          <p:nvPr/>
        </p:nvSpPr>
        <p:spPr>
          <a:xfrm>
            <a:off x="841297" y="1394095"/>
            <a:ext cx="50050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Dự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án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Pinot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được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bắt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đầu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xây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dựng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tại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Linkedln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nhằm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cung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cấp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nhiều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loại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sản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phẩm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hướng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tới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người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dùng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và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doanh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nghiệp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. </a:t>
            </a: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Google Shape;2902;p56">
            <a:extLst>
              <a:ext uri="{FF2B5EF4-FFF2-40B4-BE49-F238E27FC236}">
                <a16:creationId xmlns:a16="http://schemas.microsoft.com/office/drawing/2014/main" id="{73C72CFA-C54B-A9AD-B040-2965ECAFD6BD}"/>
              </a:ext>
            </a:extLst>
          </p:cNvPr>
          <p:cNvSpPr/>
          <p:nvPr/>
        </p:nvSpPr>
        <p:spPr>
          <a:xfrm>
            <a:off x="926106" y="3659202"/>
            <a:ext cx="54225" cy="54250"/>
          </a:xfrm>
          <a:custGeom>
            <a:avLst/>
            <a:gdLst/>
            <a:ahLst/>
            <a:cxnLst/>
            <a:rect l="l" t="t" r="r" b="b"/>
            <a:pathLst>
              <a:path w="2169" h="2170" fill="none" extrusionOk="0">
                <a:moveTo>
                  <a:pt x="2168" y="1068"/>
                </a:moveTo>
                <a:cubicBezTo>
                  <a:pt x="2168" y="1669"/>
                  <a:pt x="1701" y="2169"/>
                  <a:pt x="1101" y="2169"/>
                </a:cubicBezTo>
                <a:cubicBezTo>
                  <a:pt x="500" y="2169"/>
                  <a:pt x="0" y="1669"/>
                  <a:pt x="0" y="1068"/>
                </a:cubicBezTo>
                <a:cubicBezTo>
                  <a:pt x="0" y="501"/>
                  <a:pt x="500" y="1"/>
                  <a:pt x="1101" y="1"/>
                </a:cubicBezTo>
                <a:cubicBezTo>
                  <a:pt x="1701" y="1"/>
                  <a:pt x="2168" y="501"/>
                  <a:pt x="2168" y="1068"/>
                </a:cubicBezTo>
                <a:close/>
              </a:path>
            </a:pathLst>
          </a:custGeom>
          <a:noFill/>
          <a:ln w="5000" cap="flat" cmpd="sng">
            <a:solidFill>
              <a:schemeClr val="dk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93;p56">
            <a:extLst>
              <a:ext uri="{FF2B5EF4-FFF2-40B4-BE49-F238E27FC236}">
                <a16:creationId xmlns:a16="http://schemas.microsoft.com/office/drawing/2014/main" id="{62C390CA-4B81-BC9E-91B1-400D58240056}"/>
              </a:ext>
            </a:extLst>
          </p:cNvPr>
          <p:cNvSpPr txBox="1">
            <a:spLocks/>
          </p:cNvSpPr>
          <p:nvPr/>
        </p:nvSpPr>
        <p:spPr>
          <a:xfrm>
            <a:off x="1991304" y="3744102"/>
            <a:ext cx="1573359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yon"/>
              <a:buNone/>
              <a:defRPr sz="50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50+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7E2C9-FC7C-F956-FC86-2E69CFCE2FBD}"/>
              </a:ext>
            </a:extLst>
          </p:cNvPr>
          <p:cNvSpPr txBox="1"/>
          <p:nvPr/>
        </p:nvSpPr>
        <p:spPr>
          <a:xfrm>
            <a:off x="1630708" y="4409838"/>
            <a:ext cx="2142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Ứng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dụng</a:t>
            </a: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B69E17-AA75-7D56-7769-9B6AE2153032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08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3" grpId="0"/>
      <p:bldP spid="3103" grpId="0"/>
      <p:bldP spid="3106" grpId="0"/>
      <p:bldP spid="3107" grpId="0"/>
      <p:bldP spid="3109" grpId="0" uiExpand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627488" y="259829"/>
            <a:ext cx="4666406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ỨNG DỤNG </a:t>
            </a:r>
            <a:r>
              <a:rPr lang="vi-VN" b="1" dirty="0">
                <a:latin typeface="Segoe UI" panose="020B0502040204020203" pitchFamily="34" charset="0"/>
                <a:cs typeface="Segoe UI" panose="020B0502040204020203" pitchFamily="34" charset="0"/>
              </a:rPr>
              <a:t>ĐẶC TRƯNG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5FB88E-1F04-8D4F-A57E-FB0B7FBE2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8"/>
          <a:stretch/>
        </p:blipFill>
        <p:spPr bwMode="auto">
          <a:xfrm>
            <a:off x="5293894" y="436800"/>
            <a:ext cx="2852941" cy="44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C73E07-EEF4-D7DD-E602-23E95C44851C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627488" y="259829"/>
            <a:ext cx="6611512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745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 HÌNH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LƯU TRỮ</a:t>
            </a:r>
            <a:endParaRPr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6">
            <a:extLst>
              <a:ext uri="{FF2B5EF4-FFF2-40B4-BE49-F238E27FC236}">
                <a16:creationId xmlns:a16="http://schemas.microsoft.com/office/drawing/2014/main" id="{34E2FD4E-FBC4-D31E-49C6-8C29B57F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40" y="1146696"/>
            <a:ext cx="3366722" cy="373697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3DCE212-19EF-60C4-9F8A-265A546C4A4D}"/>
              </a:ext>
            </a:extLst>
          </p:cNvPr>
          <p:cNvSpPr txBox="1"/>
          <p:nvPr/>
        </p:nvSpPr>
        <p:spPr>
          <a:xfrm>
            <a:off x="388138" y="1198225"/>
            <a:ext cx="4916058" cy="377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Table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: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đóng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vai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trò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như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cơ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sở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dữ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Segment: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Pinot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đã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chia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thành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công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dữ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liệu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thành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các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phần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nhỏ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hơn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gọi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Segment</a:t>
            </a: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Tenant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: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bảng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sẽ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được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liên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kết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với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vi-VN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Tenant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Cluster: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nhóm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Tenant hay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hay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còn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là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nhóm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tập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Montserrat" panose="00000500000000000000" pitchFamily="2" charset="0"/>
              </a:rPr>
              <a:t>nút</a:t>
            </a:r>
            <a:r>
              <a:rPr lang="en-US" sz="1600" dirty="0">
                <a:solidFill>
                  <a:schemeClr val="bg2"/>
                </a:solidFill>
                <a:latin typeface="Montserrat" panose="00000500000000000000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C5AF6A-9EC8-EB6C-5F2C-5C08A8291625}"/>
              </a:ext>
            </a:extLst>
          </p:cNvPr>
          <p:cNvSpPr/>
          <p:nvPr/>
        </p:nvSpPr>
        <p:spPr>
          <a:xfrm>
            <a:off x="8715374" y="4733469"/>
            <a:ext cx="336261" cy="308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524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2352</Words>
  <Application>Microsoft Office PowerPoint</Application>
  <PresentationFormat>On-screen Show (16:9)</PresentationFormat>
  <Paragraphs>291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Anaheim</vt:lpstr>
      <vt:lpstr>Anton</vt:lpstr>
      <vt:lpstr>Arial</vt:lpstr>
      <vt:lpstr>Barlow Semi Condensed</vt:lpstr>
      <vt:lpstr>Bayon</vt:lpstr>
      <vt:lpstr>Catamaran Thin</vt:lpstr>
      <vt:lpstr>DM Sans</vt:lpstr>
      <vt:lpstr>Fjalla One</vt:lpstr>
      <vt:lpstr>Hammersmith One</vt:lpstr>
      <vt:lpstr>Lobster</vt:lpstr>
      <vt:lpstr>Montserrat</vt:lpstr>
      <vt:lpstr>Muli</vt:lpstr>
      <vt:lpstr>Open Sans</vt:lpstr>
      <vt:lpstr>Roboto Slab</vt:lpstr>
      <vt:lpstr>Segoe UI</vt:lpstr>
      <vt:lpstr>Segoe UI Black</vt:lpstr>
      <vt:lpstr>Times New Roman</vt:lpstr>
      <vt:lpstr>Wingdings</vt:lpstr>
      <vt:lpstr>Graphic Design Project Proposal by Slidesgo</vt:lpstr>
      <vt:lpstr>PowerPoint Presentation</vt:lpstr>
      <vt:lpstr>PowerPoint Presentation</vt:lpstr>
      <vt:lpstr>01. TỔNG QUAN</vt:lpstr>
      <vt:lpstr>PowerPoint Presentation</vt:lpstr>
      <vt:lpstr>PowerPoint Presentation</vt:lpstr>
      <vt:lpstr>PowerPoint Presentation</vt:lpstr>
      <vt:lpstr>100,000+</vt:lpstr>
      <vt:lpstr>ỨNG DỤNG ĐẶC TRƯNG</vt:lpstr>
      <vt:lpstr>MÔ HÌNH LƯU TRỮ</vt:lpstr>
      <vt:lpstr>01. 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01. TỔNG QUAN</vt:lpstr>
      <vt:lpstr>PowerPoint Presentation</vt:lpstr>
      <vt:lpstr>PowerPoint Presentation</vt:lpstr>
      <vt:lpstr>PowerPoint Presentation</vt:lpstr>
      <vt:lpstr>APACHE PINOT VS APACHE SPARK</vt:lpstr>
      <vt:lpstr>PowerPoint Presentation</vt:lpstr>
      <vt:lpstr>01. 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01. TỔNG QUAN</vt:lpstr>
      <vt:lpstr>PowerPoint Presentation</vt:lpstr>
      <vt:lpstr>PowerPoint Presentation</vt:lpstr>
      <vt:lpstr>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 Tran Nhat</cp:lastModifiedBy>
  <cp:revision>11</cp:revision>
  <dcterms:modified xsi:type="dcterms:W3CDTF">2022-11-21T10:45:09Z</dcterms:modified>
</cp:coreProperties>
</file>